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67" r:id="rId3"/>
    <p:sldId id="268" r:id="rId4"/>
    <p:sldId id="269" r:id="rId5"/>
    <p:sldId id="266" r:id="rId6"/>
    <p:sldId id="264" r:id="rId7"/>
    <p:sldId id="271" r:id="rId8"/>
    <p:sldId id="270" r:id="rId9"/>
    <p:sldId id="261" r:id="rId10"/>
    <p:sldId id="258" r:id="rId11"/>
    <p:sldId id="265" r:id="rId12"/>
    <p:sldId id="260" r:id="rId13"/>
    <p:sldId id="263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910"/>
    <p:restoredTop sz="94648"/>
  </p:normalViewPr>
  <p:slideViewPr>
    <p:cSldViewPr snapToGrid="0" snapToObjects="1" showGuides="1">
      <p:cViewPr varScale="1">
        <p:scale>
          <a:sx n="92" d="100"/>
          <a:sy n="92" d="100"/>
        </p:scale>
        <p:origin x="192" y="6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3CA-FC46-1B45-83C3-EBA336AD0858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72917-0CB8-AB45-94D1-DE2E92ED7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89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8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2D39-9DC1-0641-ADDB-C678963E7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9B16E-258F-A049-8AFD-B22497CF5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F666-E2A2-7A43-AEF6-D944ED13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CAA72-7A85-8F49-A454-85EB3AE3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960CB-02D8-974D-9A8C-FDD535B4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7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55E1-787A-4241-BABE-CA61ECAD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8C7B0-998A-234A-95CB-F177FF390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4B52-B74F-5747-9988-9214C196B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A6EC-E820-FB4B-A58F-A374F764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50B52-3F15-444A-8F88-275ED125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3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D0F872-1E03-F24E-823E-6963C0580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AB08B-E317-FD46-9BF4-723C8AF78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D88D-312B-3F45-A13C-962F40FA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567A9-1BC7-1245-BADD-AAF6BCD8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AA31-5E18-F84B-A623-4FDA350F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5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633D-FEBD-FF40-A166-C09C205B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CE33-AE48-D741-B3FB-2C36F8C3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4AFAB-5A7A-CC41-B117-E03410E6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45491-4C2F-B34C-AC1C-5C8BD5A9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DA54B-4069-524E-BCFC-9FEA808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B8E97-7686-644B-9828-76F9B543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B2D-1CA9-6346-A315-6D2881F1B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671D-D35C-E24C-9E82-81EF900E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FFB2-0134-4340-988F-98CBFBA2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5E0B6-01CD-B843-AD41-DE40631C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5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0FE6-A4DC-7A47-AB27-552C2700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5351-1EBC-1C43-AE10-537FDD913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49B78-56FB-9742-BAA7-3B472A8C1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41B26-5F97-0A4A-A646-838E4CF3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6536A-548E-4D49-97BC-C5863A57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BFCC-33A9-D24D-B633-D03BFC7F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4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ACF5-5BA1-D34C-96FD-967915AC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D39A8-2657-6743-AC84-C908AD0EF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46CBA-DE18-864C-ACEC-AAFB0C988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8A6C7-DFA1-5E43-B653-3CA09878C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2C742-F486-5D4A-BE9C-51BBDAF5B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AF7D4-97B9-E246-BAAF-6BF4C7E5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8835A-AE5C-EE4A-A4DD-92569726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58C87-3FE6-4E45-B1DB-2BEBFEEA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0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503A-6F0E-1B4D-9B8A-EC6A81F2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A6944-D67C-2141-8F09-978AFC7A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4B698-5274-3942-9F19-536BD2CD9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FADB4-14B5-064A-8D46-0F8FEA66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4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A37B7-D80A-564F-8A6D-A55DD594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1D032-EA53-2244-9223-23674D24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543B6-93AE-5D49-B182-A8DF3844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0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71A5-7C92-B54C-9249-07C0FE17A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59C3-59FE-7049-A484-2B5001048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78366-3CCD-5041-8D30-8354A9AD1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5AF85-EB9B-524B-AFB5-44BAF7A5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61202-B076-304D-AAF2-3C6F03D9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3271E-F4D6-E74B-A70C-E2417F6B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1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7D36-4A32-1E4F-B0DA-F67DFF12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24C45-7532-1D4E-8E82-867ACB5FE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842DE-01B3-404D-A4A6-95DE894B8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24BF4-DE76-5E44-A384-9CC04024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C8695-A152-2C4A-B244-88478CEE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BF021-4188-574F-8ED7-F5853E37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8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D983C-7F3E-F44E-BCC8-913850EB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DBE46-5870-F44E-9452-5F06CACC6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278A-6CD0-A54F-B783-5A2939F4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59CC2-EEB7-0440-98CF-879568C1118D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64EE1-CBD5-EC43-B3C7-59A908D86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1C86-A440-164A-89DB-3D52BB599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1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00.png"/><Relationship Id="rId4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B9FFD66-F729-F743-AF29-2B850FC3AA2F}"/>
              </a:ext>
            </a:extLst>
          </p:cNvPr>
          <p:cNvGrpSpPr/>
          <p:nvPr/>
        </p:nvGrpSpPr>
        <p:grpSpPr>
          <a:xfrm>
            <a:off x="190634" y="718456"/>
            <a:ext cx="11138591" cy="5188336"/>
            <a:chOff x="190634" y="718456"/>
            <a:chExt cx="11138591" cy="5188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34" y="2014060"/>
              <a:ext cx="2905703" cy="258644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B50E155-A077-FC42-9561-89ED7446273E}"/>
                </a:ext>
              </a:extLst>
            </p:cNvPr>
            <p:cNvGrpSpPr/>
            <p:nvPr/>
          </p:nvGrpSpPr>
          <p:grpSpPr>
            <a:xfrm>
              <a:off x="1643487" y="718456"/>
              <a:ext cx="9685738" cy="5188336"/>
              <a:chOff x="1643487" y="718456"/>
              <a:chExt cx="9685738" cy="518833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5816171" y="2662909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6023536" y="3005119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3583647" y="4600506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3561428" y="718456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3596694" y="1038730"/>
                <a:ext cx="154401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5301920" y="3909906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1643487" y="4600507"/>
                <a:ext cx="194016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  <a:endCxn id="12" idx="1"/>
              </p:cNvCxnSpPr>
              <p:nvPr/>
            </p:nvCxnSpPr>
            <p:spPr>
              <a:xfrm rot="5400000" flipH="1" flipV="1">
                <a:off x="2281227" y="733859"/>
                <a:ext cx="642461" cy="191794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stCxn id="12" idx="3"/>
                <a:endCxn id="7" idx="0"/>
              </p:cNvCxnSpPr>
              <p:nvPr/>
            </p:nvCxnSpPr>
            <p:spPr>
              <a:xfrm>
                <a:off x="5220411" y="1371599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4390921" y="2024742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42C7446-E3F4-714A-B32F-BE96009A820C}"/>
                  </a:ext>
                </a:extLst>
              </p:cNvPr>
              <p:cNvSpPr/>
              <p:nvPr/>
            </p:nvSpPr>
            <p:spPr>
              <a:xfrm>
                <a:off x="9089700" y="2662909"/>
                <a:ext cx="2239525" cy="13062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63EA3E9-8E65-5446-BC78-E7947783A434}"/>
                  </a:ext>
                </a:extLst>
              </p:cNvPr>
              <p:cNvCxnSpPr>
                <a:cxnSpLocks/>
                <a:stCxn id="7" idx="3"/>
                <a:endCxn id="28" idx="1"/>
              </p:cNvCxnSpPr>
              <p:nvPr/>
            </p:nvCxnSpPr>
            <p:spPr>
              <a:xfrm>
                <a:off x="7475154" y="3316052"/>
                <a:ext cx="161454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6A974C-AC3A-3246-97DB-1ABC5C6CA6A8}"/>
                  </a:ext>
                </a:extLst>
              </p:cNvPr>
              <p:cNvSpPr txBox="1"/>
              <p:nvPr/>
            </p:nvSpPr>
            <p:spPr>
              <a:xfrm>
                <a:off x="9113232" y="3005118"/>
                <a:ext cx="2192460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applications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3755969" y="4715040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2051095" y="5253649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221943" y="868429"/>
                <a:ext cx="737446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4550526" y="2784122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5433190" y="852667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218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D3043B6-65D1-2442-9DAB-DDBBCCAA33EA}"/>
              </a:ext>
            </a:extLst>
          </p:cNvPr>
          <p:cNvGrpSpPr/>
          <p:nvPr/>
        </p:nvGrpSpPr>
        <p:grpSpPr>
          <a:xfrm>
            <a:off x="1065844" y="274320"/>
            <a:ext cx="8143470" cy="5956663"/>
            <a:chOff x="1065844" y="274320"/>
            <a:chExt cx="8143470" cy="59566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F49B58-C3C6-0E4D-86F6-B91F5C66B689}"/>
                </a:ext>
              </a:extLst>
            </p:cNvPr>
            <p:cNvSpPr/>
            <p:nvPr/>
          </p:nvSpPr>
          <p:spPr>
            <a:xfrm>
              <a:off x="4885509" y="274320"/>
              <a:ext cx="4323805" cy="5956663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5844" y="2066312"/>
              <a:ext cx="2905703" cy="25864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FA485A-7730-9141-A54D-9EE6C783C0A8}"/>
                </a:ext>
              </a:extLst>
            </p:cNvPr>
            <p:cNvSpPr/>
            <p:nvPr/>
          </p:nvSpPr>
          <p:spPr>
            <a:xfrm>
              <a:off x="7370651" y="2715161"/>
              <a:ext cx="1658983" cy="130628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BB7D8-9E75-D444-BDF1-5B058F88FA7D}"/>
                </a:ext>
              </a:extLst>
            </p:cNvPr>
            <p:cNvSpPr txBox="1"/>
            <p:nvPr/>
          </p:nvSpPr>
          <p:spPr>
            <a:xfrm>
              <a:off x="7578016" y="3057371"/>
              <a:ext cx="1244251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DA05D-AEFF-D545-AECF-3FEABDDCB349}"/>
                </a:ext>
              </a:extLst>
            </p:cNvPr>
            <p:cNvSpPr/>
            <p:nvPr/>
          </p:nvSpPr>
          <p:spPr>
            <a:xfrm>
              <a:off x="5138127" y="4652758"/>
              <a:ext cx="1658983" cy="13062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9FF25-8B11-2B4D-9C7B-9BC56C542A08}"/>
                </a:ext>
              </a:extLst>
            </p:cNvPr>
            <p:cNvSpPr/>
            <p:nvPr/>
          </p:nvSpPr>
          <p:spPr>
            <a:xfrm>
              <a:off x="5115908" y="770708"/>
              <a:ext cx="1658983" cy="1306286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EC0581-DAD4-3D41-AD8F-57A73B1A03F1}"/>
                </a:ext>
              </a:extLst>
            </p:cNvPr>
            <p:cNvSpPr txBox="1"/>
            <p:nvPr/>
          </p:nvSpPr>
          <p:spPr>
            <a:xfrm>
              <a:off x="5151174" y="1113842"/>
              <a:ext cx="1544012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learning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754B1A92-DC38-1842-8809-19115F51574D}"/>
                </a:ext>
              </a:extLst>
            </p:cNvPr>
            <p:cNvCxnSpPr>
              <a:cxnSpLocks/>
              <a:stCxn id="7" idx="2"/>
              <a:endCxn id="10" idx="3"/>
            </p:cNvCxnSpPr>
            <p:nvPr/>
          </p:nvCxnSpPr>
          <p:spPr>
            <a:xfrm rot="5400000">
              <a:off x="6856400" y="3962158"/>
              <a:ext cx="1284454" cy="1403033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967D4D0-5B51-B14B-A7F0-C51ECFF73FF0}"/>
                </a:ext>
              </a:extLst>
            </p:cNvPr>
            <p:cNvCxnSpPr>
              <a:cxnSpLocks/>
              <a:stCxn id="10" idx="1"/>
              <a:endCxn id="5" idx="2"/>
            </p:cNvCxnSpPr>
            <p:nvPr/>
          </p:nvCxnSpPr>
          <p:spPr>
            <a:xfrm rot="10800000">
              <a:off x="2518697" y="4652759"/>
              <a:ext cx="2619431" cy="6531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1DFB4C5-98C8-B341-9FE8-D04B506327DB}"/>
                </a:ext>
              </a:extLst>
            </p:cNvPr>
            <p:cNvCxnSpPr>
              <a:cxnSpLocks/>
              <a:stCxn id="5" idx="0"/>
              <a:endCxn id="13" idx="1"/>
            </p:cNvCxnSpPr>
            <p:nvPr/>
          </p:nvCxnSpPr>
          <p:spPr>
            <a:xfrm rot="5400000" flipH="1" flipV="1">
              <a:off x="3504894" y="420032"/>
              <a:ext cx="660082" cy="2632478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39C54533-D1E3-8946-9D63-5CAE5BDBE3CD}"/>
                </a:ext>
              </a:extLst>
            </p:cNvPr>
            <p:cNvCxnSpPr>
              <a:cxnSpLocks/>
              <a:stCxn id="12" idx="3"/>
              <a:endCxn id="7" idx="0"/>
            </p:cNvCxnSpPr>
            <p:nvPr/>
          </p:nvCxnSpPr>
          <p:spPr>
            <a:xfrm>
              <a:off x="6774891" y="1423851"/>
              <a:ext cx="1425252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B5D2E432-A51A-7D4E-A640-E9E022DA2449}"/>
                </a:ext>
              </a:extLst>
            </p:cNvPr>
            <p:cNvCxnSpPr>
              <a:stCxn id="7" idx="1"/>
              <a:endCxn id="12" idx="2"/>
            </p:cNvCxnSpPr>
            <p:nvPr/>
          </p:nvCxnSpPr>
          <p:spPr>
            <a:xfrm rot="10800000">
              <a:off x="5945401" y="2076994"/>
              <a:ext cx="1425251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118223-248E-D748-A421-1EAE7D8F59DE}"/>
                </a:ext>
              </a:extLst>
            </p:cNvPr>
            <p:cNvSpPr txBox="1"/>
            <p:nvPr/>
          </p:nvSpPr>
          <p:spPr>
            <a:xfrm>
              <a:off x="5310449" y="4767292"/>
              <a:ext cx="126989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trial</a:t>
              </a:r>
            </a:p>
            <a:p>
              <a:pPr algn="ctr"/>
              <a:r>
                <a:rPr lang="en-US" sz="3200" dirty="0"/>
                <a:t>design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C5BAC1-EB3A-874C-A642-4B1ED7D8FCBD}"/>
                </a:ext>
              </a:extLst>
            </p:cNvPr>
            <p:cNvSpPr txBox="1"/>
            <p:nvPr/>
          </p:nvSpPr>
          <p:spPr>
            <a:xfrm>
              <a:off x="3605575" y="5305901"/>
              <a:ext cx="107914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actions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60779D-1C17-164A-8E3D-FB6B482A5932}"/>
                </a:ext>
              </a:extLst>
            </p:cNvPr>
            <p:cNvSpPr txBox="1"/>
            <p:nvPr/>
          </p:nvSpPr>
          <p:spPr>
            <a:xfrm>
              <a:off x="3776423" y="920681"/>
              <a:ext cx="737446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1626C8-8753-B946-80B9-75D9E92423CF}"/>
                </a:ext>
              </a:extLst>
            </p:cNvPr>
            <p:cNvSpPr txBox="1"/>
            <p:nvPr/>
          </p:nvSpPr>
          <p:spPr>
            <a:xfrm>
              <a:off x="6105006" y="2836374"/>
              <a:ext cx="793807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prior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D4EA21-911A-3643-B1D0-D5C0437A472E}"/>
                </a:ext>
              </a:extLst>
            </p:cNvPr>
            <p:cNvSpPr txBox="1"/>
            <p:nvPr/>
          </p:nvSpPr>
          <p:spPr>
            <a:xfrm>
              <a:off x="6987670" y="904919"/>
              <a:ext cx="1325619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posterior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6372165" y="6204857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1531576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F49B58-C3C6-0E4D-86F6-B91F5C66B689}"/>
              </a:ext>
            </a:extLst>
          </p:cNvPr>
          <p:cNvSpPr/>
          <p:nvPr/>
        </p:nvSpPr>
        <p:spPr>
          <a:xfrm>
            <a:off x="4089147" y="371425"/>
            <a:ext cx="7841100" cy="59566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300F9-08FA-6A44-B85D-DCD87647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3" y="2066312"/>
            <a:ext cx="2905703" cy="25864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A485A-7730-9141-A54D-9EE6C783C0A8}"/>
              </a:ext>
            </a:extLst>
          </p:cNvPr>
          <p:cNvSpPr/>
          <p:nvPr/>
        </p:nvSpPr>
        <p:spPr>
          <a:xfrm>
            <a:off x="6632520" y="2715161"/>
            <a:ext cx="1658983" cy="1306286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BB7D8-9E75-D444-BDF1-5B058F88FA7D}"/>
              </a:ext>
            </a:extLst>
          </p:cNvPr>
          <p:cNvSpPr txBox="1"/>
          <p:nvPr/>
        </p:nvSpPr>
        <p:spPr>
          <a:xfrm>
            <a:off x="6839885" y="3057371"/>
            <a:ext cx="1244251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DA05D-AEFF-D545-AECF-3FEABDDCB349}"/>
              </a:ext>
            </a:extLst>
          </p:cNvPr>
          <p:cNvSpPr/>
          <p:nvPr/>
        </p:nvSpPr>
        <p:spPr>
          <a:xfrm>
            <a:off x="3276089" y="4605027"/>
            <a:ext cx="1658983" cy="13062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9FF25-8B11-2B4D-9C7B-9BC56C542A08}"/>
              </a:ext>
            </a:extLst>
          </p:cNvPr>
          <p:cNvSpPr/>
          <p:nvPr/>
        </p:nvSpPr>
        <p:spPr>
          <a:xfrm>
            <a:off x="3323931" y="770709"/>
            <a:ext cx="1658983" cy="130628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C0581-DAD4-3D41-AD8F-57A73B1A03F1}"/>
              </a:ext>
            </a:extLst>
          </p:cNvPr>
          <p:cNvSpPr txBox="1"/>
          <p:nvPr/>
        </p:nvSpPr>
        <p:spPr>
          <a:xfrm>
            <a:off x="3413001" y="1095528"/>
            <a:ext cx="1437638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sensors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54B1A92-DC38-1842-8809-19115F5157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5400000">
            <a:off x="5580181" y="3376338"/>
            <a:ext cx="1236723" cy="2526940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67D4D0-5B51-B14B-A7F0-C51ECFF73FF0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rot="10800000">
            <a:off x="1780565" y="4652758"/>
            <a:ext cx="1495524" cy="605412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1DFB4C5-98C8-B341-9FE8-D04B506327DB}"/>
              </a:ext>
            </a:extLst>
          </p:cNvPr>
          <p:cNvCxnSpPr>
            <a:cxnSpLocks/>
            <a:stCxn id="5" idx="0"/>
            <a:endCxn id="12" idx="1"/>
          </p:cNvCxnSpPr>
          <p:nvPr/>
        </p:nvCxnSpPr>
        <p:spPr>
          <a:xfrm rot="5400000" flipH="1" flipV="1">
            <a:off x="2231018" y="973399"/>
            <a:ext cx="642460" cy="1543366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9C54533-D1E3-8946-9D63-5CAE5BDBE3CD}"/>
              </a:ext>
            </a:extLst>
          </p:cNvPr>
          <p:cNvCxnSpPr>
            <a:cxnSpLocks/>
            <a:stCxn id="12" idx="3"/>
            <a:endCxn id="7" idx="0"/>
          </p:cNvCxnSpPr>
          <p:nvPr/>
        </p:nvCxnSpPr>
        <p:spPr>
          <a:xfrm>
            <a:off x="4982914" y="1423852"/>
            <a:ext cx="2479098" cy="129130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118223-248E-D748-A421-1EAE7D8F59DE}"/>
              </a:ext>
            </a:extLst>
          </p:cNvPr>
          <p:cNvSpPr txBox="1"/>
          <p:nvPr/>
        </p:nvSpPr>
        <p:spPr>
          <a:xfrm>
            <a:off x="3233416" y="4909762"/>
            <a:ext cx="1748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actuators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C5BAC1-EB3A-874C-A642-4B1ED7D8FCBD}"/>
              </a:ext>
            </a:extLst>
          </p:cNvPr>
          <p:cNvSpPr txBox="1"/>
          <p:nvPr/>
        </p:nvSpPr>
        <p:spPr>
          <a:xfrm>
            <a:off x="1341216" y="5355330"/>
            <a:ext cx="1079142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actions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60779D-1C17-164A-8E3D-FB6B482A5932}"/>
              </a:ext>
            </a:extLst>
          </p:cNvPr>
          <p:cNvSpPr txBox="1"/>
          <p:nvPr/>
        </p:nvSpPr>
        <p:spPr>
          <a:xfrm>
            <a:off x="1487971" y="841734"/>
            <a:ext cx="1788118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7462010" y="6216048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EC1A4F-1ED8-1E4E-BDFC-CCB690D161A4}"/>
              </a:ext>
            </a:extLst>
          </p:cNvPr>
          <p:cNvSpPr/>
          <p:nvPr/>
        </p:nvSpPr>
        <p:spPr>
          <a:xfrm>
            <a:off x="9991563" y="2722648"/>
            <a:ext cx="1658983" cy="13062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E67B5A-6952-C848-B782-F74168302F88}"/>
              </a:ext>
            </a:extLst>
          </p:cNvPr>
          <p:cNvSpPr txBox="1"/>
          <p:nvPr/>
        </p:nvSpPr>
        <p:spPr>
          <a:xfrm>
            <a:off x="10298924" y="3057370"/>
            <a:ext cx="1044260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goals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33AFA-4582-7A46-8C3E-E5AD6F20B152}"/>
              </a:ext>
            </a:extLst>
          </p:cNvPr>
          <p:cNvCxnSpPr>
            <a:stCxn id="26" idx="1"/>
            <a:endCxn id="7" idx="3"/>
          </p:cNvCxnSpPr>
          <p:nvPr/>
        </p:nvCxnSpPr>
        <p:spPr>
          <a:xfrm flipH="1" flipV="1">
            <a:off x="8291503" y="3368304"/>
            <a:ext cx="1700060" cy="748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8CA7158-9DDC-4E4D-A7FA-A6379E98B501}"/>
              </a:ext>
            </a:extLst>
          </p:cNvPr>
          <p:cNvSpPr txBox="1"/>
          <p:nvPr/>
        </p:nvSpPr>
        <p:spPr>
          <a:xfrm>
            <a:off x="8358629" y="3375791"/>
            <a:ext cx="1788118" cy="1200329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prior on</a:t>
            </a:r>
          </a:p>
          <a:p>
            <a:pPr algn="ctr"/>
            <a:r>
              <a:rPr lang="en-US" sz="2400" dirty="0"/>
              <a:t>future </a:t>
            </a:r>
          </a:p>
          <a:p>
            <a:pPr algn="ctr"/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146847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7DAEFDB-0485-D743-917D-1386280375B8}"/>
              </a:ext>
            </a:extLst>
          </p:cNvPr>
          <p:cNvGrpSpPr/>
          <p:nvPr/>
        </p:nvGrpSpPr>
        <p:grpSpPr>
          <a:xfrm>
            <a:off x="265744" y="300445"/>
            <a:ext cx="11520322" cy="6477757"/>
            <a:chOff x="265744" y="300445"/>
            <a:chExt cx="11520322" cy="64777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265744" y="300445"/>
              <a:ext cx="8143470" cy="6477757"/>
              <a:chOff x="1065844" y="300445"/>
              <a:chExt cx="8143470" cy="647775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15907" y="885242"/>
                <a:ext cx="1614546" cy="10772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machine</a:t>
                </a:r>
              </a:p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10449" y="4767292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605575" y="5305901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767924" y="648677"/>
                <a:ext cx="203158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4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509325" y="6193427"/>
                <a:ext cx="112646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agent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E9562C-CD93-224D-ABFE-B9450762946B}"/>
                </a:ext>
              </a:extLst>
            </p:cNvPr>
            <p:cNvSpPr/>
            <p:nvPr/>
          </p:nvSpPr>
          <p:spPr>
            <a:xfrm>
              <a:off x="10127083" y="2335860"/>
              <a:ext cx="1658983" cy="130628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374FEE-0785-1346-810E-96BF39E42CC5}"/>
                </a:ext>
              </a:extLst>
            </p:cNvPr>
            <p:cNvSpPr txBox="1"/>
            <p:nvPr/>
          </p:nvSpPr>
          <p:spPr>
            <a:xfrm>
              <a:off x="10434444" y="2670582"/>
              <a:ext cx="1044260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goals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84754BC-24C1-1242-831F-F69994D395DD}"/>
                </a:ext>
              </a:extLst>
            </p:cNvPr>
            <p:cNvCxnSpPr>
              <a:stCxn id="30" idx="1"/>
            </p:cNvCxnSpPr>
            <p:nvPr/>
          </p:nvCxnSpPr>
          <p:spPr>
            <a:xfrm flipH="1" flipV="1">
              <a:off x="8427023" y="2981516"/>
              <a:ext cx="1700060" cy="748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D07118-312F-0C40-A389-6960B595F7CB}"/>
                </a:ext>
              </a:extLst>
            </p:cNvPr>
            <p:cNvSpPr txBox="1"/>
            <p:nvPr/>
          </p:nvSpPr>
          <p:spPr>
            <a:xfrm>
              <a:off x="8636881" y="2989003"/>
              <a:ext cx="1502655" cy="1200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prior on</a:t>
              </a:r>
            </a:p>
            <a:p>
              <a:pPr algn="ctr"/>
              <a:r>
                <a:rPr lang="en-US" sz="2400" dirty="0"/>
                <a:t>future </a:t>
              </a:r>
            </a:p>
            <a:p>
              <a:pPr algn="ctr"/>
              <a:r>
                <a:rPr lang="en-US" sz="2400" dirty="0"/>
                <a:t>sensations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22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991AB1F-8CEE-6145-B909-73F1507C35DE}"/>
              </a:ext>
            </a:extLst>
          </p:cNvPr>
          <p:cNvGrpSpPr/>
          <p:nvPr/>
        </p:nvGrpSpPr>
        <p:grpSpPr>
          <a:xfrm>
            <a:off x="452619" y="1191255"/>
            <a:ext cx="10564475" cy="4377882"/>
            <a:chOff x="452619" y="1191255"/>
            <a:chExt cx="10564475" cy="43778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6117021" y="1765738"/>
              <a:ext cx="4900073" cy="3601873"/>
              <a:chOff x="1065844" y="300445"/>
              <a:chExt cx="8143470" cy="639040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7" y="3057371"/>
                <a:ext cx="118603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78313" y="885243"/>
                <a:ext cx="1489734" cy="103750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machine</a:t>
                </a:r>
              </a:p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43058" y="4767291"/>
                <a:ext cx="1204680" cy="1037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130605" y="5286041"/>
                <a:ext cx="129792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408807" y="482569"/>
                <a:ext cx="235778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5"/>
                <a:ext cx="98356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1" y="904919"/>
                <a:ext cx="157551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688712" y="6090193"/>
                <a:ext cx="1086717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agent</a:t>
                </a:r>
              </a:p>
            </p:txBody>
          </p:sp>
          <p:cxnSp>
            <p:nvCxnSpPr>
              <p:cNvPr id="8" name="Elbow Connector 7">
                <a:extLst>
                  <a:ext uri="{FF2B5EF4-FFF2-40B4-BE49-F238E27FC236}">
                    <a16:creationId xmlns:a16="http://schemas.microsoft.com/office/drawing/2014/main" id="{59C951AE-CD2C-4B49-9BF1-8F222A9EE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2218" y="1572007"/>
                <a:ext cx="2183289" cy="494305"/>
              </a:xfrm>
              <a:prstGeom prst="bentConnector3">
                <a:avLst>
                  <a:gd name="adj1" fmla="val -856"/>
                </a:avLst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092774-F1BB-8545-A7D8-CEBAC4875CA3}"/>
                  </a:ext>
                </a:extLst>
              </p:cNvPr>
              <p:cNvSpPr txBox="1"/>
              <p:nvPr/>
            </p:nvSpPr>
            <p:spPr>
              <a:xfrm>
                <a:off x="2588502" y="1575614"/>
                <a:ext cx="2264223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“reward” data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3098DC-D24B-CA42-B14F-D2CDEC9E0B6D}"/>
                </a:ext>
              </a:extLst>
            </p:cNvPr>
            <p:cNvGrpSpPr/>
            <p:nvPr/>
          </p:nvGrpSpPr>
          <p:grpSpPr>
            <a:xfrm>
              <a:off x="452619" y="1765738"/>
              <a:ext cx="4909203" cy="3454653"/>
              <a:chOff x="1065844" y="274320"/>
              <a:chExt cx="8143472" cy="5956663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6AAA2ED-9546-0546-A80B-D9E83561EDC7}"/>
                  </a:ext>
                </a:extLst>
              </p:cNvPr>
              <p:cNvSpPr/>
              <p:nvPr/>
            </p:nvSpPr>
            <p:spPr>
              <a:xfrm>
                <a:off x="4754611" y="274320"/>
                <a:ext cx="4454705" cy="5956663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1D22EE4-9BB5-2C49-A977-4B8D99E08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7226640-8EA8-2F49-B989-D8976B069373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074900-638B-3649-869F-02DCAE3C979E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183827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AAF94FD-7359-C34A-8EC1-8CFC57374FC0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E6F527D-4840-1F48-A3AF-B8EF32F0F7B4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F6DC12-85D1-9F4F-A479-FE417949CB7D}"/>
                  </a:ext>
                </a:extLst>
              </p:cNvPr>
              <p:cNvSpPr txBox="1"/>
              <p:nvPr/>
            </p:nvSpPr>
            <p:spPr>
              <a:xfrm>
                <a:off x="5208948" y="1102031"/>
                <a:ext cx="1428463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AC52FCDA-23D1-4B40-B954-627892B9A023}"/>
                  </a:ext>
                </a:extLst>
              </p:cNvPr>
              <p:cNvCxnSpPr>
                <a:cxnSpLocks/>
                <a:stCxn id="31" idx="2"/>
                <a:endCxn id="33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AD77D4A8-066A-F54F-B6C6-B2C70380DDA5}"/>
                  </a:ext>
                </a:extLst>
              </p:cNvPr>
              <p:cNvCxnSpPr>
                <a:cxnSpLocks/>
                <a:stCxn id="33" idx="1"/>
                <a:endCxn id="30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4F1B7B96-E43A-FE4B-A3EB-560B2025ECB2}"/>
                  </a:ext>
                </a:extLst>
              </p:cNvPr>
              <p:cNvCxnSpPr>
                <a:cxnSpLocks/>
                <a:stCxn id="30" idx="0"/>
                <a:endCxn id="35" idx="1"/>
              </p:cNvCxnSpPr>
              <p:nvPr/>
            </p:nvCxnSpPr>
            <p:spPr>
              <a:xfrm rot="5400000" flipH="1" flipV="1">
                <a:off x="3527618" y="384984"/>
                <a:ext cx="672407" cy="26902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AE6286D7-3030-324E-A555-EE88380991E2}"/>
                  </a:ext>
                </a:extLst>
              </p:cNvPr>
              <p:cNvCxnSpPr>
                <a:cxnSpLocks/>
                <a:stCxn id="34" idx="3"/>
                <a:endCxn id="31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97E9F406-0051-174D-ABCB-6DFA0EF76210}"/>
                  </a:ext>
                </a:extLst>
              </p:cNvPr>
              <p:cNvCxnSpPr>
                <a:stCxn id="31" idx="1"/>
                <a:endCxn id="34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D02135-8647-8F4E-84ED-FBAF7450E5E0}"/>
                  </a:ext>
                </a:extLst>
              </p:cNvPr>
              <p:cNvSpPr txBox="1"/>
              <p:nvPr/>
            </p:nvSpPr>
            <p:spPr>
              <a:xfrm>
                <a:off x="5344180" y="4767292"/>
                <a:ext cx="1202439" cy="1008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3BA8EE-F7FF-DA43-B5FC-2C3B31ADEAF8}"/>
                  </a:ext>
                </a:extLst>
              </p:cNvPr>
              <p:cNvSpPr txBox="1"/>
              <p:nvPr/>
            </p:nvSpPr>
            <p:spPr>
              <a:xfrm>
                <a:off x="3148747" y="5340597"/>
                <a:ext cx="129550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8516BE-7280-0D43-A6BA-CC3BC8134B4D}"/>
                  </a:ext>
                </a:extLst>
              </p:cNvPr>
              <p:cNvSpPr txBox="1"/>
              <p:nvPr/>
            </p:nvSpPr>
            <p:spPr>
              <a:xfrm>
                <a:off x="3323218" y="829420"/>
                <a:ext cx="91589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data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CA06B6-9E1A-CB4A-9B5B-CEB457E3BD3A}"/>
                  </a:ext>
                </a:extLst>
              </p:cNvPr>
              <p:cNvSpPr txBox="1"/>
              <p:nvPr/>
            </p:nvSpPr>
            <p:spPr>
              <a:xfrm>
                <a:off x="6105006" y="2836373"/>
                <a:ext cx="981736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44D586-3FFF-FF46-9055-5B9E48DB562D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572585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030F3E-044E-7542-BD9B-C906B6090317}"/>
                </a:ext>
              </a:extLst>
            </p:cNvPr>
            <p:cNvSpPr txBox="1"/>
            <p:nvPr/>
          </p:nvSpPr>
          <p:spPr>
            <a:xfrm>
              <a:off x="1930215" y="1191255"/>
              <a:ext cx="2203104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General framework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CB63D3-263E-2848-88BE-99672BDC8680}"/>
                </a:ext>
              </a:extLst>
            </p:cNvPr>
            <p:cNvSpPr txBox="1"/>
            <p:nvPr/>
          </p:nvSpPr>
          <p:spPr>
            <a:xfrm>
              <a:off x="3599506" y="5230583"/>
              <a:ext cx="6538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agent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B0D54D-115C-704C-A2DE-6CEF82EFFB67}"/>
                </a:ext>
              </a:extLst>
            </p:cNvPr>
            <p:cNvSpPr txBox="1"/>
            <p:nvPr/>
          </p:nvSpPr>
          <p:spPr>
            <a:xfrm>
              <a:off x="7867683" y="1197377"/>
              <a:ext cx="1920206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Specific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59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935C04-0905-3E46-874B-6888734A091F}"/>
              </a:ext>
            </a:extLst>
          </p:cNvPr>
          <p:cNvGrpSpPr/>
          <p:nvPr/>
        </p:nvGrpSpPr>
        <p:grpSpPr>
          <a:xfrm>
            <a:off x="739767" y="1210963"/>
            <a:ext cx="10984906" cy="5035380"/>
            <a:chOff x="739767" y="1210963"/>
            <a:chExt cx="10984906" cy="50353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3D5E683-DFC0-BC45-9CC5-6128A6CBC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767" y="1210963"/>
              <a:ext cx="3727371" cy="4666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2F8967-6C64-974C-8322-2FB4926C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7302" y="1210963"/>
              <a:ext cx="3727371" cy="466604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7B0094-C9FE-034A-943D-13D85AD80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0552" y="2963734"/>
              <a:ext cx="743335" cy="93053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2892AE-7648-DD40-BF87-764939682C74}"/>
                </a:ext>
              </a:extLst>
            </p:cNvPr>
            <p:cNvCxnSpPr>
              <a:cxnSpLocks/>
            </p:cNvCxnSpPr>
            <p:nvPr/>
          </p:nvCxnSpPr>
          <p:spPr>
            <a:xfrm>
              <a:off x="4467138" y="1210963"/>
              <a:ext cx="1393414" cy="17527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33D88B-27E3-C04F-8883-B98951C6462D}"/>
                </a:ext>
              </a:extLst>
            </p:cNvPr>
            <p:cNvCxnSpPr>
              <a:cxnSpLocks/>
            </p:cNvCxnSpPr>
            <p:nvPr/>
          </p:nvCxnSpPr>
          <p:spPr>
            <a:xfrm>
              <a:off x="6603887" y="3894266"/>
              <a:ext cx="1393414" cy="198274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809610-A081-0145-B859-DA32EFCFB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887" y="1210964"/>
              <a:ext cx="1384732" cy="1752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627363-B437-B74C-BA9B-704CE6E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7137" y="3891180"/>
              <a:ext cx="1393415" cy="19858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716F8-EF59-F640-B177-94BBC634D090}"/>
                </a:ext>
              </a:extLst>
            </p:cNvPr>
            <p:cNvSpPr txBox="1"/>
            <p:nvPr/>
          </p:nvSpPr>
          <p:spPr>
            <a:xfrm>
              <a:off x="2068591" y="5877011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C9311E-AC13-7E4E-949F-B75539371D2D}"/>
                </a:ext>
              </a:extLst>
            </p:cNvPr>
            <p:cNvSpPr txBox="1"/>
            <p:nvPr/>
          </p:nvSpPr>
          <p:spPr>
            <a:xfrm>
              <a:off x="5588114" y="4235802"/>
              <a:ext cx="1317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compressed</a:t>
              </a:r>
            </a:p>
            <a:p>
              <a:pPr algn="ctr"/>
              <a:r>
                <a:rPr lang="en-US" dirty="0"/>
                <a:t>(encoded)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8C1EF1-F4A2-A044-A4F7-2EA32C7F49AF}"/>
                </a:ext>
              </a:extLst>
            </p:cNvPr>
            <p:cNvSpPr txBox="1"/>
            <p:nvPr/>
          </p:nvSpPr>
          <p:spPr>
            <a:xfrm>
              <a:off x="9536191" y="5877011"/>
              <a:ext cx="998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89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2977F51-1FDF-D941-A98B-741F3CF595FD}"/>
              </a:ext>
            </a:extLst>
          </p:cNvPr>
          <p:cNvGrpSpPr/>
          <p:nvPr/>
        </p:nvGrpSpPr>
        <p:grpSpPr>
          <a:xfrm>
            <a:off x="4440123" y="1306811"/>
            <a:ext cx="2367077" cy="1185423"/>
            <a:chOff x="4440123" y="1306811"/>
            <a:chExt cx="2367077" cy="11854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CBE34C-F36C-C840-96AF-3626514B3FA0}"/>
                </a:ext>
              </a:extLst>
            </p:cNvPr>
            <p:cNvSpPr/>
            <p:nvPr/>
          </p:nvSpPr>
          <p:spPr>
            <a:xfrm>
              <a:off x="4440123" y="1392145"/>
              <a:ext cx="1222277" cy="11000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4776537" y="1612232"/>
              <a:ext cx="540000" cy="540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5316537" y="1877599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345" r="-6897" b="-1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/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9375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BF05BB-3628-1E4C-8810-E1517FEDC85B}"/>
                </a:ext>
              </a:extLst>
            </p:cNvPr>
            <p:cNvCxnSpPr>
              <a:cxnSpLocks/>
            </p:cNvCxnSpPr>
            <p:nvPr/>
          </p:nvCxnSpPr>
          <p:spPr>
            <a:xfrm>
              <a:off x="5473775" y="1691865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8723499-51CA-5940-9704-D26014C1DF96}"/>
              </a:ext>
            </a:extLst>
          </p:cNvPr>
          <p:cNvSpPr/>
          <p:nvPr/>
        </p:nvSpPr>
        <p:spPr>
          <a:xfrm>
            <a:off x="6896738" y="4852480"/>
            <a:ext cx="1222277" cy="110008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935F03-0943-E740-9BA8-1A6C1D2AEE85}"/>
              </a:ext>
            </a:extLst>
          </p:cNvPr>
          <p:cNvSpPr/>
          <p:nvPr/>
        </p:nvSpPr>
        <p:spPr>
          <a:xfrm>
            <a:off x="1804093" y="373442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CC59-6E34-A04F-BDD7-138257C49C53}"/>
                  </a:ext>
                </a:extLst>
              </p:cNvPr>
              <p:cNvSpPr txBox="1"/>
              <p:nvPr/>
            </p:nvSpPr>
            <p:spPr>
              <a:xfrm>
                <a:off x="1930202" y="3815122"/>
                <a:ext cx="338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CC59-6E34-A04F-BDD7-138257C49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202" y="3815122"/>
                <a:ext cx="338041" cy="369332"/>
              </a:xfrm>
              <a:prstGeom prst="rect">
                <a:avLst/>
              </a:prstGeom>
              <a:blipFill>
                <a:blip r:embed="rId2"/>
                <a:stretch>
                  <a:fillRect l="-33333" r="-3704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EE1098-C9D4-5B4F-8A9D-708831CCBA6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344093" y="3999788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C76E6F-0B0C-8F4E-B752-F3EB2AB779A9}"/>
                  </a:ext>
                </a:extLst>
              </p:cNvPr>
              <p:cNvSpPr txBox="1"/>
              <p:nvPr/>
            </p:nvSpPr>
            <p:spPr>
              <a:xfrm>
                <a:off x="2596788" y="3583107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C76E6F-0B0C-8F4E-B752-F3EB2AB77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788" y="3583107"/>
                <a:ext cx="364908" cy="369332"/>
              </a:xfrm>
              <a:prstGeom prst="rect">
                <a:avLst/>
              </a:prstGeom>
              <a:blipFill>
                <a:blip r:embed="rId5"/>
                <a:stretch>
                  <a:fillRect l="-10000" r="-6667"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EEE17E06-633B-8A4C-B880-5067AF297FFF}"/>
              </a:ext>
            </a:extLst>
          </p:cNvPr>
          <p:cNvSpPr/>
          <p:nvPr/>
        </p:nvSpPr>
        <p:spPr>
          <a:xfrm>
            <a:off x="3081095" y="3729788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6B7778-0056-9B4C-B067-594AD6B04540}"/>
                  </a:ext>
                </a:extLst>
              </p:cNvPr>
              <p:cNvSpPr txBox="1"/>
              <p:nvPr/>
            </p:nvSpPr>
            <p:spPr>
              <a:xfrm>
                <a:off x="3207204" y="3810489"/>
                <a:ext cx="344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6B7778-0056-9B4C-B067-594AD6B04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204" y="3810489"/>
                <a:ext cx="344197" cy="369332"/>
              </a:xfrm>
              <a:prstGeom prst="rect">
                <a:avLst/>
              </a:prstGeom>
              <a:blipFill>
                <a:blip r:embed="rId6"/>
                <a:stretch>
                  <a:fillRect l="-32143" r="-7143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F60875F-FEB2-BB4B-BF8A-C257F8C6F527}"/>
              </a:ext>
            </a:extLst>
          </p:cNvPr>
          <p:cNvCxnSpPr>
            <a:cxnSpLocks/>
          </p:cNvCxnSpPr>
          <p:nvPr/>
        </p:nvCxnSpPr>
        <p:spPr>
          <a:xfrm flipV="1">
            <a:off x="3621095" y="4007490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EC79A-8C13-784E-851B-2AF683E82164}"/>
                  </a:ext>
                </a:extLst>
              </p:cNvPr>
              <p:cNvSpPr txBox="1"/>
              <p:nvPr/>
            </p:nvSpPr>
            <p:spPr>
              <a:xfrm>
                <a:off x="3811306" y="3565159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EC79A-8C13-784E-851B-2AF683E8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306" y="3565159"/>
                <a:ext cx="372025" cy="369332"/>
              </a:xfrm>
              <a:prstGeom prst="rect">
                <a:avLst/>
              </a:prstGeom>
              <a:blipFill>
                <a:blip r:embed="rId7"/>
                <a:stretch>
                  <a:fillRect l="-10000" r="-6667" b="-1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1A94D4-05EA-BF47-850F-0E1C7762C21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3351095" y="4269788"/>
            <a:ext cx="0" cy="95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24C95D-EFFA-E840-84D3-17E8568716DC}"/>
                  </a:ext>
                </a:extLst>
              </p:cNvPr>
              <p:cNvSpPr txBox="1"/>
              <p:nvPr/>
            </p:nvSpPr>
            <p:spPr>
              <a:xfrm>
                <a:off x="2922125" y="444788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24C95D-EFFA-E840-84D3-17E856871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25" y="4447887"/>
                <a:ext cx="245708" cy="369332"/>
              </a:xfrm>
              <a:prstGeom prst="rect">
                <a:avLst/>
              </a:prstGeom>
              <a:blipFill>
                <a:blip r:embed="rId8"/>
                <a:stretch>
                  <a:fillRect l="-23810" r="-23810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10E1486-A007-8B46-AE71-22BD4E2840B2}"/>
              </a:ext>
            </a:extLst>
          </p:cNvPr>
          <p:cNvSpPr/>
          <p:nvPr/>
        </p:nvSpPr>
        <p:spPr>
          <a:xfrm>
            <a:off x="5929348" y="373749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3260D4-E537-E140-A4EE-74865652135D}"/>
                  </a:ext>
                </a:extLst>
              </p:cNvPr>
              <p:cNvSpPr txBox="1"/>
              <p:nvPr/>
            </p:nvSpPr>
            <p:spPr>
              <a:xfrm>
                <a:off x="6055457" y="3818191"/>
                <a:ext cx="338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3260D4-E537-E140-A4EE-748656521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457" y="3818191"/>
                <a:ext cx="338041" cy="369332"/>
              </a:xfrm>
              <a:prstGeom prst="rect">
                <a:avLst/>
              </a:prstGeom>
              <a:blipFill>
                <a:blip r:embed="rId9"/>
                <a:stretch>
                  <a:fillRect l="-28571" r="-3571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3FF36C-C254-064E-A1DB-87ABCC153E5E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6469348" y="4002857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17BAEB-2EB4-C24D-82A7-94DDABFF050A}"/>
                  </a:ext>
                </a:extLst>
              </p:cNvPr>
              <p:cNvSpPr txBox="1"/>
              <p:nvPr/>
            </p:nvSpPr>
            <p:spPr>
              <a:xfrm>
                <a:off x="6722043" y="358617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17BAEB-2EB4-C24D-82A7-94DDABFF0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043" y="3586176"/>
                <a:ext cx="364908" cy="369332"/>
              </a:xfrm>
              <a:prstGeom prst="rect">
                <a:avLst/>
              </a:prstGeom>
              <a:blipFill>
                <a:blip r:embed="rId3"/>
                <a:stretch>
                  <a:fillRect l="-10000" r="-3333"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DCCF7273-C15E-B342-97B0-7CCBD909894A}"/>
              </a:ext>
            </a:extLst>
          </p:cNvPr>
          <p:cNvSpPr/>
          <p:nvPr/>
        </p:nvSpPr>
        <p:spPr>
          <a:xfrm>
            <a:off x="7206350" y="3732857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07E46E-C4C9-3541-82F1-B54303E80B97}"/>
                  </a:ext>
                </a:extLst>
              </p:cNvPr>
              <p:cNvSpPr txBox="1"/>
              <p:nvPr/>
            </p:nvSpPr>
            <p:spPr>
              <a:xfrm>
                <a:off x="7332459" y="3813558"/>
                <a:ext cx="344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07E46E-C4C9-3541-82F1-B54303E80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59" y="3813558"/>
                <a:ext cx="344197" cy="369332"/>
              </a:xfrm>
              <a:prstGeom prst="rect">
                <a:avLst/>
              </a:prstGeom>
              <a:blipFill>
                <a:blip r:embed="rId10"/>
                <a:stretch>
                  <a:fillRect l="-32143" r="-7143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05A7B9-CAA2-9048-9427-69E3877D907B}"/>
              </a:ext>
            </a:extLst>
          </p:cNvPr>
          <p:cNvCxnSpPr>
            <a:cxnSpLocks/>
          </p:cNvCxnSpPr>
          <p:nvPr/>
        </p:nvCxnSpPr>
        <p:spPr>
          <a:xfrm flipV="1">
            <a:off x="7746350" y="4010559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084FE7-2C41-DD4E-8384-D8F83EF447D1}"/>
                  </a:ext>
                </a:extLst>
              </p:cNvPr>
              <p:cNvSpPr txBox="1"/>
              <p:nvPr/>
            </p:nvSpPr>
            <p:spPr>
              <a:xfrm>
                <a:off x="7936561" y="3568228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084FE7-2C41-DD4E-8384-D8F83EF44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561" y="3568228"/>
                <a:ext cx="372025" cy="369332"/>
              </a:xfrm>
              <a:prstGeom prst="rect">
                <a:avLst/>
              </a:prstGeom>
              <a:blipFill>
                <a:blip r:embed="rId11"/>
                <a:stretch>
                  <a:fillRect l="-6452" r="-6452" b="-1290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2C2411-AFAB-6747-AC7B-C462E72BBF03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7476350" y="4272857"/>
            <a:ext cx="0" cy="95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6EBA60-A51F-8849-8ED7-4CBD006B2B97}"/>
                  </a:ext>
                </a:extLst>
              </p:cNvPr>
              <p:cNvSpPr txBox="1"/>
              <p:nvPr/>
            </p:nvSpPr>
            <p:spPr>
              <a:xfrm>
                <a:off x="7047380" y="4450956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6EBA60-A51F-8849-8ED7-4CBD006B2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380" y="4450956"/>
                <a:ext cx="245708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A887041-C188-0F49-A6DE-9F94A7C0CEC8}"/>
              </a:ext>
            </a:extLst>
          </p:cNvPr>
          <p:cNvSpPr/>
          <p:nvPr/>
        </p:nvSpPr>
        <p:spPr>
          <a:xfrm>
            <a:off x="7332459" y="5221357"/>
            <a:ext cx="288000" cy="28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6136FE-3E69-8349-BEBC-64C0FDAD5120}"/>
                  </a:ext>
                </a:extLst>
              </p:cNvPr>
              <p:cNvSpPr txBox="1"/>
              <p:nvPr/>
            </p:nvSpPr>
            <p:spPr>
              <a:xfrm>
                <a:off x="7032767" y="5541549"/>
                <a:ext cx="915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6136FE-3E69-8349-BEBC-64C0FDAD5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767" y="5541549"/>
                <a:ext cx="915507" cy="276999"/>
              </a:xfrm>
              <a:prstGeom prst="rect">
                <a:avLst/>
              </a:prstGeom>
              <a:blipFill>
                <a:blip r:embed="rId13"/>
                <a:stretch>
                  <a:fillRect l="-5479" t="-4545" r="-9589" b="-409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B41C0A-5000-1740-B46E-B4507072C069}"/>
                  </a:ext>
                </a:extLst>
              </p:cNvPr>
              <p:cNvSpPr txBox="1"/>
              <p:nvPr/>
            </p:nvSpPr>
            <p:spPr>
              <a:xfrm>
                <a:off x="7701264" y="4419785"/>
                <a:ext cx="1549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−3)</m:t>
                    </m:r>
                  </m:oMath>
                </a14:m>
                <a:endParaRPr lang="en-NL" dirty="0">
                  <a:solidFill>
                    <a:srgbClr val="FF0000"/>
                  </a:solidFill>
                </a:endParaRPr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B41C0A-5000-1740-B46E-B4507072C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264" y="4419785"/>
                <a:ext cx="1549911" cy="553998"/>
              </a:xfrm>
              <a:prstGeom prst="rect">
                <a:avLst/>
              </a:prstGeom>
              <a:blipFill>
                <a:blip r:embed="rId14"/>
                <a:stretch>
                  <a:fillRect l="-4878" t="-18182" r="-569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5C29628-EABE-3B43-970E-4FA93292EC87}"/>
              </a:ext>
            </a:extLst>
          </p:cNvPr>
          <p:cNvCxnSpPr>
            <a:cxnSpLocks/>
          </p:cNvCxnSpPr>
          <p:nvPr/>
        </p:nvCxnSpPr>
        <p:spPr>
          <a:xfrm flipV="1">
            <a:off x="7602895" y="4447887"/>
            <a:ext cx="0" cy="64127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682CF9-CA89-6B4F-B666-6F01D7EA1037}"/>
                  </a:ext>
                </a:extLst>
              </p:cNvPr>
              <p:cNvSpPr txBox="1"/>
              <p:nvPr/>
            </p:nvSpPr>
            <p:spPr>
              <a:xfrm>
                <a:off x="1930202" y="5440088"/>
                <a:ext cx="2352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</a:t>
                </a:r>
                <a:r>
                  <a:rPr lang="en-NL" dirty="0"/>
                  <a:t>lus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682CF9-CA89-6B4F-B666-6F01D7EA1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202" y="5440088"/>
                <a:ext cx="2352952" cy="369332"/>
              </a:xfrm>
              <a:prstGeom prst="rect">
                <a:avLst/>
              </a:prstGeom>
              <a:blipFill>
                <a:blip r:embed="rId15"/>
                <a:stretch>
                  <a:fillRect l="-2688" t="-6667" b="-2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B5CDCF-C3A0-5147-9BAB-122F86C4DED5}"/>
                  </a:ext>
                </a:extLst>
              </p:cNvPr>
              <p:cNvSpPr txBox="1"/>
              <p:nvPr/>
            </p:nvSpPr>
            <p:spPr>
              <a:xfrm>
                <a:off x="4909136" y="4277814"/>
                <a:ext cx="49853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NL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B5CDCF-C3A0-5147-9BAB-122F86C4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36" y="4277814"/>
                <a:ext cx="498534" cy="615553"/>
              </a:xfrm>
              <a:prstGeom prst="rect">
                <a:avLst/>
              </a:prstGeom>
              <a:blipFill>
                <a:blip r:embed="rId16"/>
                <a:stretch>
                  <a:fillRect l="-15000" r="-175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17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FFD3205-E448-E246-A85C-5B06DE5A3491}"/>
              </a:ext>
            </a:extLst>
          </p:cNvPr>
          <p:cNvGrpSpPr/>
          <p:nvPr/>
        </p:nvGrpSpPr>
        <p:grpSpPr>
          <a:xfrm>
            <a:off x="914400" y="973708"/>
            <a:ext cx="9277389" cy="4828779"/>
            <a:chOff x="914400" y="973708"/>
            <a:chExt cx="9277389" cy="482877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8F6D5F1-80A6-CA49-9D1D-794ED9C33D7A}"/>
                </a:ext>
              </a:extLst>
            </p:cNvPr>
            <p:cNvSpPr/>
            <p:nvPr/>
          </p:nvSpPr>
          <p:spPr>
            <a:xfrm>
              <a:off x="914400" y="973708"/>
              <a:ext cx="3278072" cy="30267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99A327C-C406-B94E-A3FD-A490DC9B3BD3}"/>
                </a:ext>
              </a:extLst>
            </p:cNvPr>
            <p:cNvSpPr/>
            <p:nvPr/>
          </p:nvSpPr>
          <p:spPr>
            <a:xfrm>
              <a:off x="5535346" y="977621"/>
              <a:ext cx="4656443" cy="48248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1995A89-5B46-184E-BF73-73E93988957E}"/>
                </a:ext>
              </a:extLst>
            </p:cNvPr>
            <p:cNvSpPr/>
            <p:nvPr/>
          </p:nvSpPr>
          <p:spPr>
            <a:xfrm>
              <a:off x="7449042" y="2646075"/>
              <a:ext cx="2590347" cy="30040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39D7436-DE0A-774F-AD0A-F6FE578CE180}"/>
                </a:ext>
              </a:extLst>
            </p:cNvPr>
            <p:cNvSpPr/>
            <p:nvPr/>
          </p:nvSpPr>
          <p:spPr>
            <a:xfrm>
              <a:off x="7692315" y="4677679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C3901A-FF5C-9C4A-A352-F9ECC98EF166}"/>
                </a:ext>
              </a:extLst>
            </p:cNvPr>
            <p:cNvSpPr/>
            <p:nvPr/>
          </p:nvSpPr>
          <p:spPr>
            <a:xfrm>
              <a:off x="3148474" y="1239478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CBE34C-F36C-C840-96AF-3626514B3FA0}"/>
                </a:ext>
              </a:extLst>
            </p:cNvPr>
            <p:cNvSpPr/>
            <p:nvPr/>
          </p:nvSpPr>
          <p:spPr>
            <a:xfrm>
              <a:off x="1059872" y="2921623"/>
              <a:ext cx="1004091" cy="9436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1318633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1444742" y="3222410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4742" y="3222410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1858633" y="3407076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2603964" y="343867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3964" y="3438676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/>
                <p:nvPr/>
              </p:nvSpPr>
              <p:spPr>
                <a:xfrm>
                  <a:off x="2349537" y="2836288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537" y="2836288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10938" b="-2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BF05BB-3628-1E4C-8810-E1517FED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015871" y="3221342"/>
              <a:ext cx="667331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2BC3D1-084E-904C-BB9D-30551E39617F}"/>
                </a:ext>
              </a:extLst>
            </p:cNvPr>
            <p:cNvSpPr/>
            <p:nvPr/>
          </p:nvSpPr>
          <p:spPr>
            <a:xfrm>
              <a:off x="3349296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95712A-1D0D-BC4C-9062-9D96FDD58882}"/>
                </a:ext>
              </a:extLst>
            </p:cNvPr>
            <p:cNvCxnSpPr>
              <a:cxnSpLocks/>
              <a:stCxn id="52" idx="2"/>
              <a:endCxn id="48" idx="0"/>
            </p:cNvCxnSpPr>
            <p:nvPr/>
          </p:nvCxnSpPr>
          <p:spPr>
            <a:xfrm>
              <a:off x="3619296" y="1932572"/>
              <a:ext cx="0" cy="12091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BC7A38-2770-0D43-A244-1FBD427C2F7B}"/>
                </a:ext>
              </a:extLst>
            </p:cNvPr>
            <p:cNvSpPr/>
            <p:nvPr/>
          </p:nvSpPr>
          <p:spPr>
            <a:xfrm>
              <a:off x="3349296" y="1392572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86BF9B2-321C-F441-9CFA-475277B55EA7}"/>
                </a:ext>
              </a:extLst>
            </p:cNvPr>
            <p:cNvCxnSpPr>
              <a:cxnSpLocks/>
            </p:cNvCxnSpPr>
            <p:nvPr/>
          </p:nvCxnSpPr>
          <p:spPr>
            <a:xfrm>
              <a:off x="3778862" y="2095660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19840DA-E749-134D-BFDC-3A384E28CE17}"/>
                    </a:ext>
                  </a:extLst>
                </p:cNvPr>
                <p:cNvSpPr txBox="1"/>
                <p:nvPr/>
              </p:nvSpPr>
              <p:spPr>
                <a:xfrm>
                  <a:off x="3807107" y="2106970"/>
                  <a:ext cx="804258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19840DA-E749-134D-BFDC-3A384E28C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7107" y="2106970"/>
                  <a:ext cx="804258" cy="300788"/>
                </a:xfrm>
                <a:prstGeom prst="rect">
                  <a:avLst/>
                </a:prstGeom>
                <a:blipFill>
                  <a:blip r:embed="rId5"/>
                  <a:stretch>
                    <a:fillRect l="-7937" t="-33333" r="-11111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73FE6E-3035-7142-A8C6-28A196356FFA}"/>
                    </a:ext>
                  </a:extLst>
                </p:cNvPr>
                <p:cNvSpPr txBox="1"/>
                <p:nvPr/>
              </p:nvSpPr>
              <p:spPr>
                <a:xfrm>
                  <a:off x="3471635" y="3208793"/>
                  <a:ext cx="3124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73FE6E-3035-7142-A8C6-28A196356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1635" y="3208793"/>
                  <a:ext cx="3124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4615" r="-7692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/>
                <p:nvPr/>
              </p:nvSpPr>
              <p:spPr>
                <a:xfrm>
                  <a:off x="3440821" y="1468909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821" y="1468909"/>
                  <a:ext cx="34419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7586" r="-3448" b="-3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C645D11-8BF2-164E-8854-CCA0435D8F90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3889296" y="3398094"/>
              <a:ext cx="1971177" cy="13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AD2255-375F-A841-80B8-A5218E6CEAD5}"/>
                </a:ext>
              </a:extLst>
            </p:cNvPr>
            <p:cNvSpPr/>
            <p:nvPr/>
          </p:nvSpPr>
          <p:spPr>
            <a:xfrm>
              <a:off x="5860473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F19B567-A5DB-9949-96B3-5307099594AA}"/>
                </a:ext>
              </a:extLst>
            </p:cNvPr>
            <p:cNvSpPr/>
            <p:nvPr/>
          </p:nvSpPr>
          <p:spPr>
            <a:xfrm>
              <a:off x="5649351" y="1238317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EE0D35-F12E-A74D-9557-C43E2D955B3B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>
              <a:off x="6120173" y="1931411"/>
              <a:ext cx="0" cy="12091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211286E-A1A7-1D4B-8318-C74E58CCCFBB}"/>
                </a:ext>
              </a:extLst>
            </p:cNvPr>
            <p:cNvSpPr/>
            <p:nvPr/>
          </p:nvSpPr>
          <p:spPr>
            <a:xfrm>
              <a:off x="5850173" y="1391411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CDFB3BC-A2E4-5245-B5E0-6748050F83AD}"/>
                </a:ext>
              </a:extLst>
            </p:cNvPr>
            <p:cNvCxnSpPr>
              <a:cxnSpLocks/>
            </p:cNvCxnSpPr>
            <p:nvPr/>
          </p:nvCxnSpPr>
          <p:spPr>
            <a:xfrm>
              <a:off x="6279739" y="2094499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C366D3-9004-FA47-8C0E-AE5BD4209696}"/>
                    </a:ext>
                  </a:extLst>
                </p:cNvPr>
                <p:cNvSpPr txBox="1"/>
                <p:nvPr/>
              </p:nvSpPr>
              <p:spPr>
                <a:xfrm>
                  <a:off x="6331528" y="2121777"/>
                  <a:ext cx="804258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C366D3-9004-FA47-8C0E-AE5BD42096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28" y="2121777"/>
                  <a:ext cx="804258" cy="300788"/>
                </a:xfrm>
                <a:prstGeom prst="rect">
                  <a:avLst/>
                </a:prstGeom>
                <a:blipFill>
                  <a:blip r:embed="rId8"/>
                  <a:stretch>
                    <a:fillRect l="-6154" t="-33333" r="-9231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2769F80-8B03-2F4E-9993-CA57A6C6E6A1}"/>
                    </a:ext>
                  </a:extLst>
                </p:cNvPr>
                <p:cNvSpPr txBox="1"/>
                <p:nvPr/>
              </p:nvSpPr>
              <p:spPr>
                <a:xfrm>
                  <a:off x="5941698" y="1467748"/>
                  <a:ext cx="3549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2769F80-8B03-2F4E-9993-CA57A6C6E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698" y="1467748"/>
                  <a:ext cx="35490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143" r="-7143" b="-3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607EF8-6FE7-3744-A230-0B27AC46C825}"/>
                </a:ext>
              </a:extLst>
            </p:cNvPr>
            <p:cNvCxnSpPr>
              <a:cxnSpLocks/>
              <a:stCxn id="59" idx="3"/>
              <a:endCxn id="70" idx="1"/>
            </p:cNvCxnSpPr>
            <p:nvPr/>
          </p:nvCxnSpPr>
          <p:spPr>
            <a:xfrm flipV="1">
              <a:off x="6400473" y="3402033"/>
              <a:ext cx="1492664" cy="967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1D2A7CF-BA86-1E47-8D27-3EFEF067327C}"/>
                    </a:ext>
                  </a:extLst>
                </p:cNvPr>
                <p:cNvSpPr txBox="1"/>
                <p:nvPr/>
              </p:nvSpPr>
              <p:spPr>
                <a:xfrm>
                  <a:off x="6846727" y="351402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1D2A7CF-BA86-1E47-8D27-3EFEF06732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727" y="3514026"/>
                  <a:ext cx="364908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3793" r="-689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2A459E4-2905-BE44-9BE0-AB703BD48D3C}"/>
                    </a:ext>
                  </a:extLst>
                </p:cNvPr>
                <p:cNvSpPr txBox="1"/>
                <p:nvPr/>
              </p:nvSpPr>
              <p:spPr>
                <a:xfrm>
                  <a:off x="6590996" y="2805634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2A459E4-2905-BE44-9BE0-AB703BD48D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996" y="2805634"/>
                  <a:ext cx="798937" cy="300788"/>
                </a:xfrm>
                <a:prstGeom prst="rect">
                  <a:avLst/>
                </a:prstGeom>
                <a:blipFill>
                  <a:blip r:embed="rId11"/>
                  <a:stretch>
                    <a:fillRect l="-4688" t="-28000" r="-10938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90E2EB1-D385-F042-B3D4-D5E97F828D39}"/>
                </a:ext>
              </a:extLst>
            </p:cNvPr>
            <p:cNvSpPr/>
            <p:nvPr/>
          </p:nvSpPr>
          <p:spPr>
            <a:xfrm>
              <a:off x="7893137" y="3132033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F08E25-BDE1-124F-8102-22D3798B53E8}"/>
                    </a:ext>
                  </a:extLst>
                </p:cNvPr>
                <p:cNvSpPr txBox="1"/>
                <p:nvPr/>
              </p:nvSpPr>
              <p:spPr>
                <a:xfrm>
                  <a:off x="5962713" y="3176499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F08E25-BDE1-124F-8102-22D3798B5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713" y="3176499"/>
                  <a:ext cx="338041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AEBA9B0-8A02-CC4C-BBD2-D608911399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3137" y="3398142"/>
              <a:ext cx="1492664" cy="967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1957B47-3C0E-4640-9E47-4161838C8F93}"/>
                </a:ext>
              </a:extLst>
            </p:cNvPr>
            <p:cNvSpPr/>
            <p:nvPr/>
          </p:nvSpPr>
          <p:spPr>
            <a:xfrm>
              <a:off x="7893137" y="4822287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40A1CD3-7A0B-834E-A6EE-911B509F75A0}"/>
                </a:ext>
              </a:extLst>
            </p:cNvPr>
            <p:cNvCxnSpPr>
              <a:cxnSpLocks/>
              <a:stCxn id="70" idx="2"/>
              <a:endCxn id="73" idx="0"/>
            </p:cNvCxnSpPr>
            <p:nvPr/>
          </p:nvCxnSpPr>
          <p:spPr>
            <a:xfrm>
              <a:off x="8163137" y="3672033"/>
              <a:ext cx="0" cy="115025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50AF50D-DBCE-C046-976A-DB1470112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0711" y="4247160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097C84-DB2A-6248-84CA-66EE1FC2080C}"/>
                    </a:ext>
                  </a:extLst>
                </p:cNvPr>
                <p:cNvSpPr txBox="1"/>
                <p:nvPr/>
              </p:nvSpPr>
              <p:spPr>
                <a:xfrm>
                  <a:off x="8604497" y="4273208"/>
                  <a:ext cx="798937" cy="3012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097C84-DB2A-6248-84CA-66EE1FC20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4497" y="4273208"/>
                  <a:ext cx="798937" cy="301236"/>
                </a:xfrm>
                <a:prstGeom prst="rect">
                  <a:avLst/>
                </a:prstGeom>
                <a:blipFill>
                  <a:blip r:embed="rId13"/>
                  <a:stretch>
                    <a:fillRect l="-6250" t="-29167" r="-9375" b="-291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CC4309-321B-DA47-B9F1-9C95D043B75F}"/>
                    </a:ext>
                  </a:extLst>
                </p:cNvPr>
                <p:cNvSpPr txBox="1"/>
                <p:nvPr/>
              </p:nvSpPr>
              <p:spPr>
                <a:xfrm>
                  <a:off x="7994115" y="3189078"/>
                  <a:ext cx="332206" cy="3989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CC4309-321B-DA47-B9F1-9C95D043B7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115" y="3189078"/>
                  <a:ext cx="332206" cy="398955"/>
                </a:xfrm>
                <a:prstGeom prst="rect">
                  <a:avLst/>
                </a:prstGeom>
                <a:blipFill>
                  <a:blip r:embed="rId14"/>
                  <a:stretch>
                    <a:fillRect l="-29630" r="-14815" b="-28125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E32F9ED-9BB7-334E-A10C-8717ED1195A5}"/>
                    </a:ext>
                  </a:extLst>
                </p:cNvPr>
                <p:cNvSpPr txBox="1"/>
                <p:nvPr/>
              </p:nvSpPr>
              <p:spPr>
                <a:xfrm>
                  <a:off x="8028437" y="4853136"/>
                  <a:ext cx="344453" cy="399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E32F9ED-9BB7-334E-A10C-8717ED119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8437" y="4853136"/>
                  <a:ext cx="344453" cy="399405"/>
                </a:xfrm>
                <a:prstGeom prst="rect">
                  <a:avLst/>
                </a:prstGeom>
                <a:blipFill>
                  <a:blip r:embed="rId15"/>
                  <a:stretch>
                    <a:fillRect l="-32143" r="-7143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/>
                <p:nvPr/>
              </p:nvSpPr>
              <p:spPr>
                <a:xfrm>
                  <a:off x="3206493" y="227831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6493" y="2278314"/>
                  <a:ext cx="372025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/>
                <p:nvPr/>
              </p:nvSpPr>
              <p:spPr>
                <a:xfrm>
                  <a:off x="4467145" y="3008228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7145" y="3008228"/>
                  <a:ext cx="372025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9677" r="-6452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3D8A601-B860-284C-BC52-C6EEF7E327C0}"/>
                    </a:ext>
                  </a:extLst>
                </p:cNvPr>
                <p:cNvSpPr txBox="1"/>
                <p:nvPr/>
              </p:nvSpPr>
              <p:spPr>
                <a:xfrm>
                  <a:off x="5706920" y="225736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3D8A601-B860-284C-BC52-C6EEF7E32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920" y="2257364"/>
                  <a:ext cx="372025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AE33065-5156-F046-89FD-F82FF806618C}"/>
                    </a:ext>
                  </a:extLst>
                </p:cNvPr>
                <p:cNvSpPr txBox="1"/>
                <p:nvPr/>
              </p:nvSpPr>
              <p:spPr>
                <a:xfrm>
                  <a:off x="9020893" y="340336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AE33065-5156-F046-89FD-F82FF8066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0893" y="3403367"/>
                  <a:ext cx="372025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10000" r="-6667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3512DD8-6E52-4147-A49F-EB7E6E4F5EC8}"/>
                    </a:ext>
                  </a:extLst>
                </p:cNvPr>
                <p:cNvSpPr txBox="1"/>
                <p:nvPr/>
              </p:nvSpPr>
              <p:spPr>
                <a:xfrm>
                  <a:off x="7801897" y="391788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3512DD8-6E52-4147-A49F-EB7E6E4F5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1897" y="3917886"/>
                  <a:ext cx="372025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5CEDB1E-E8EA-D14B-9FDF-28C928649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3239" y="3176499"/>
              <a:ext cx="667331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74C1295-159C-B945-ABE7-47239C976A57}"/>
                    </a:ext>
                  </a:extLst>
                </p:cNvPr>
                <p:cNvSpPr txBox="1"/>
                <p:nvPr/>
              </p:nvSpPr>
              <p:spPr>
                <a:xfrm>
                  <a:off x="8953726" y="2805634"/>
                  <a:ext cx="79893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74C1295-159C-B945-ABE7-47239C976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726" y="2805634"/>
                  <a:ext cx="798937" cy="276999"/>
                </a:xfrm>
                <a:prstGeom prst="rect">
                  <a:avLst/>
                </a:prstGeom>
                <a:blipFill>
                  <a:blip r:embed="rId21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963301B-FF98-3440-BCA8-CC5867721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9180" y="3225150"/>
              <a:ext cx="667331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27FB470-AE3D-B846-93ED-2FDB101F4FB3}"/>
                    </a:ext>
                  </a:extLst>
                </p:cNvPr>
                <p:cNvSpPr txBox="1"/>
                <p:nvPr/>
              </p:nvSpPr>
              <p:spPr>
                <a:xfrm>
                  <a:off x="4589803" y="2686906"/>
                  <a:ext cx="905474" cy="3007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27FB470-AE3D-B846-93ED-2FDB101F4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803" y="2686906"/>
                  <a:ext cx="905474" cy="300788"/>
                </a:xfrm>
                <a:prstGeom prst="rect">
                  <a:avLst/>
                </a:prstGeom>
                <a:blipFill>
                  <a:blip r:embed="rId22"/>
                  <a:stretch>
                    <a:fillRect t="-28000" r="-2778" b="-2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15C62AB-DBFF-AA4B-910D-0026DF784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523" y="3106422"/>
              <a:ext cx="667331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E4E600-D8FF-C24F-AB94-CE2D5AF36F83}"/>
                    </a:ext>
                  </a:extLst>
                </p:cNvPr>
                <p:cNvSpPr txBox="1"/>
                <p:nvPr/>
              </p:nvSpPr>
              <p:spPr>
                <a:xfrm>
                  <a:off x="4361730" y="3625241"/>
                  <a:ext cx="804259" cy="3020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E4E600-D8FF-C24F-AB94-CE2D5AF36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730" y="3625241"/>
                  <a:ext cx="804259" cy="302070"/>
                </a:xfrm>
                <a:prstGeom prst="rect">
                  <a:avLst/>
                </a:prstGeom>
                <a:blipFill>
                  <a:blip r:embed="rId23"/>
                  <a:stretch>
                    <a:fillRect l="-6250" t="-28000" r="-10938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3781E52E-6776-AE4E-931A-1CA568292DB9}"/>
                </a:ext>
              </a:extLst>
            </p:cNvPr>
            <p:cNvCxnSpPr>
              <a:cxnSpLocks/>
            </p:cNvCxnSpPr>
            <p:nvPr/>
          </p:nvCxnSpPr>
          <p:spPr>
            <a:xfrm>
              <a:off x="3996112" y="3584749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763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06D57F-D52B-5942-A256-0D1EDD2DD95F}"/>
              </a:ext>
            </a:extLst>
          </p:cNvPr>
          <p:cNvGrpSpPr/>
          <p:nvPr/>
        </p:nvGrpSpPr>
        <p:grpSpPr>
          <a:xfrm>
            <a:off x="763160" y="2957043"/>
            <a:ext cx="5688662" cy="2576004"/>
            <a:chOff x="763160" y="2957043"/>
            <a:chExt cx="5688662" cy="25760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1786228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1912337" y="3222410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2337" y="3222410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cxnSpLocks/>
              <a:stCxn id="2" idx="3"/>
              <a:endCxn id="48" idx="1"/>
            </p:cNvCxnSpPr>
            <p:nvPr/>
          </p:nvCxnSpPr>
          <p:spPr>
            <a:xfrm>
              <a:off x="2326228" y="3411709"/>
              <a:ext cx="102306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1144115" y="3398094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115" y="3398094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3333" r="-3333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2BC3D1-084E-904C-BB9D-30551E39617F}"/>
                </a:ext>
              </a:extLst>
            </p:cNvPr>
            <p:cNvSpPr/>
            <p:nvPr/>
          </p:nvSpPr>
          <p:spPr>
            <a:xfrm>
              <a:off x="3349296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95712A-1D0D-BC4C-9062-9D96FDD58882}"/>
                </a:ext>
              </a:extLst>
            </p:cNvPr>
            <p:cNvCxnSpPr>
              <a:cxnSpLocks/>
              <a:stCxn id="52" idx="0"/>
              <a:endCxn id="48" idx="2"/>
            </p:cNvCxnSpPr>
            <p:nvPr/>
          </p:nvCxnSpPr>
          <p:spPr>
            <a:xfrm flipV="1">
              <a:off x="3619296" y="3681709"/>
              <a:ext cx="0" cy="655669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BC7A38-2770-0D43-A244-1FBD427C2F7B}"/>
                </a:ext>
              </a:extLst>
            </p:cNvPr>
            <p:cNvSpPr/>
            <p:nvPr/>
          </p:nvSpPr>
          <p:spPr>
            <a:xfrm>
              <a:off x="3349296" y="4337378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/>
                <p:nvPr/>
              </p:nvSpPr>
              <p:spPr>
                <a:xfrm>
                  <a:off x="3440821" y="4413715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821" y="4413715"/>
                  <a:ext cx="34419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7586" r="-3448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C645D11-8BF2-164E-8854-CCA0435D8F90}"/>
                </a:ext>
              </a:extLst>
            </p:cNvPr>
            <p:cNvCxnSpPr>
              <a:cxnSpLocks/>
              <a:stCxn id="48" idx="3"/>
              <a:endCxn id="59" idx="1"/>
            </p:cNvCxnSpPr>
            <p:nvPr/>
          </p:nvCxnSpPr>
          <p:spPr>
            <a:xfrm>
              <a:off x="3889296" y="3411709"/>
              <a:ext cx="101126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AD2255-375F-A841-80B8-A5218E6CEAD5}"/>
                </a:ext>
              </a:extLst>
            </p:cNvPr>
            <p:cNvSpPr/>
            <p:nvPr/>
          </p:nvSpPr>
          <p:spPr>
            <a:xfrm>
              <a:off x="4900559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/>
                <p:nvPr/>
              </p:nvSpPr>
              <p:spPr>
                <a:xfrm>
                  <a:off x="2673900" y="339809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3900" y="3398094"/>
                  <a:ext cx="372025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677" r="-3226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/>
                <p:nvPr/>
              </p:nvSpPr>
              <p:spPr>
                <a:xfrm>
                  <a:off x="3703283" y="502054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283" y="5020546"/>
                  <a:ext cx="37202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677" r="-3226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F1706A9-6E5D-C846-8000-61F34D1D58EB}"/>
                    </a:ext>
                  </a:extLst>
                </p:cNvPr>
                <p:cNvSpPr txBox="1"/>
                <p:nvPr/>
              </p:nvSpPr>
              <p:spPr>
                <a:xfrm>
                  <a:off x="5004761" y="3213428"/>
                  <a:ext cx="3124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F1706A9-6E5D-C846-8000-61F34D1D5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761" y="3213428"/>
                  <a:ext cx="31245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6000" r="-12000" b="-32258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1F4CF49-493A-0443-B616-2AC09E68F4EF}"/>
                </a:ext>
              </a:extLst>
            </p:cNvPr>
            <p:cNvCxnSpPr>
              <a:cxnSpLocks/>
            </p:cNvCxnSpPr>
            <p:nvPr/>
          </p:nvCxnSpPr>
          <p:spPr>
            <a:xfrm>
              <a:off x="763160" y="3429027"/>
              <a:ext cx="102306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0DBC622-EEF8-2E47-811D-3445FD061CAD}"/>
                    </a:ext>
                  </a:extLst>
                </p:cNvPr>
                <p:cNvSpPr txBox="1"/>
                <p:nvPr/>
              </p:nvSpPr>
              <p:spPr>
                <a:xfrm>
                  <a:off x="3666769" y="382487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0DBC622-EEF8-2E47-811D-3445FD061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769" y="3824877"/>
                  <a:ext cx="37202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9677" r="-3226" b="-16129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8EC595C-59F4-6D4D-84FB-C0E72CEFE3F9}"/>
                    </a:ext>
                  </a:extLst>
                </p:cNvPr>
                <p:cNvSpPr txBox="1"/>
                <p:nvPr/>
              </p:nvSpPr>
              <p:spPr>
                <a:xfrm>
                  <a:off x="4211421" y="2957043"/>
                  <a:ext cx="42229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8EC595C-59F4-6D4D-84FB-C0E72CEFE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421" y="2957043"/>
                  <a:ext cx="42229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8824" r="-2941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888EE04-9B41-7743-AC6E-85A879760E49}"/>
                </a:ext>
              </a:extLst>
            </p:cNvPr>
            <p:cNvCxnSpPr>
              <a:cxnSpLocks/>
            </p:cNvCxnSpPr>
            <p:nvPr/>
          </p:nvCxnSpPr>
          <p:spPr>
            <a:xfrm>
              <a:off x="5440559" y="3407103"/>
              <a:ext cx="101126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2CAC38E-2B78-074D-BBBF-79A2C26988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9483" y="4877378"/>
              <a:ext cx="0" cy="655669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D60B230-8C76-A34A-963A-092ED7240B3A}"/>
                    </a:ext>
                  </a:extLst>
                </p:cNvPr>
                <p:cNvSpPr txBox="1"/>
                <p:nvPr/>
              </p:nvSpPr>
              <p:spPr>
                <a:xfrm>
                  <a:off x="5788231" y="3377560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D60B230-8C76-A34A-963A-092ED7240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8231" y="3377560"/>
                  <a:ext cx="37202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3333" r="-3333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0E82DF-5ACA-1B48-93C0-663968A8DFBB}"/>
                    </a:ext>
                  </a:extLst>
                </p:cNvPr>
                <p:cNvSpPr txBox="1"/>
                <p:nvPr/>
              </p:nvSpPr>
              <p:spPr>
                <a:xfrm>
                  <a:off x="3425495" y="3141154"/>
                  <a:ext cx="39914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NL" sz="32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0E82DF-5ACA-1B48-93C0-663968A8D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5495" y="3141154"/>
                  <a:ext cx="399148" cy="492443"/>
                </a:xfrm>
                <a:prstGeom prst="rect">
                  <a:avLst/>
                </a:prstGeom>
                <a:blipFill>
                  <a:blip r:embed="rId11"/>
                  <a:stretch>
                    <a:fillRect l="-9375" r="-125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2092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227972B-D3D3-D645-BAB8-9FEB9A3253E0}"/>
              </a:ext>
            </a:extLst>
          </p:cNvPr>
          <p:cNvGrpSpPr/>
          <p:nvPr/>
        </p:nvGrpSpPr>
        <p:grpSpPr>
          <a:xfrm>
            <a:off x="378134" y="1040130"/>
            <a:ext cx="11473874" cy="3439539"/>
            <a:chOff x="378134" y="1040130"/>
            <a:chExt cx="11473874" cy="34395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A902D7-9846-4F46-AF7F-A19503A114C2}"/>
                </a:ext>
              </a:extLst>
            </p:cNvPr>
            <p:cNvSpPr txBox="1"/>
            <p:nvPr/>
          </p:nvSpPr>
          <p:spPr>
            <a:xfrm>
              <a:off x="5135927" y="1040130"/>
              <a:ext cx="181972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M</a:t>
              </a:r>
              <a:r>
                <a:rPr lang="en-NL" dirty="0"/>
                <a:t>achine learning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EE3AD-16A9-CF46-8776-16E1936393F6}"/>
                </a:ext>
              </a:extLst>
            </p:cNvPr>
            <p:cNvSpPr txBox="1"/>
            <p:nvPr/>
          </p:nvSpPr>
          <p:spPr>
            <a:xfrm>
              <a:off x="1152017" y="2512695"/>
              <a:ext cx="201741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B19C76-F201-EF4B-A19D-4511FF4CFA46}"/>
                </a:ext>
              </a:extLst>
            </p:cNvPr>
            <p:cNvSpPr txBox="1"/>
            <p:nvPr/>
          </p:nvSpPr>
          <p:spPr>
            <a:xfrm>
              <a:off x="4601475" y="2512695"/>
              <a:ext cx="22610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unsupervised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E719AF-6A11-3741-87B9-6583333D15BF}"/>
                </a:ext>
              </a:extLst>
            </p:cNvPr>
            <p:cNvSpPr txBox="1"/>
            <p:nvPr/>
          </p:nvSpPr>
          <p:spPr>
            <a:xfrm>
              <a:off x="8111708" y="2512695"/>
              <a:ext cx="1242776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Trial design</a:t>
              </a:r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E8C5FD-24C7-1845-81AB-D80F18257A45}"/>
                </a:ext>
              </a:extLst>
            </p:cNvPr>
            <p:cNvSpPr txBox="1"/>
            <p:nvPr/>
          </p:nvSpPr>
          <p:spPr>
            <a:xfrm>
              <a:off x="378134" y="3971837"/>
              <a:ext cx="137967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classification</a:t>
              </a:r>
              <a:endParaRPr lang="en-NL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BE4C0E-D9A1-4844-B0CC-72EC8A6541D2}"/>
                </a:ext>
              </a:extLst>
            </p:cNvPr>
            <p:cNvSpPr txBox="1"/>
            <p:nvPr/>
          </p:nvSpPr>
          <p:spPr>
            <a:xfrm>
              <a:off x="2530784" y="3971837"/>
              <a:ext cx="11548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  <a:endParaRPr lang="en-N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A0D4F2-4855-C143-8FDB-7079F8463E6B}"/>
                </a:ext>
              </a:extLst>
            </p:cNvPr>
            <p:cNvSpPr txBox="1"/>
            <p:nvPr/>
          </p:nvSpPr>
          <p:spPr>
            <a:xfrm>
              <a:off x="4273369" y="3971837"/>
              <a:ext cx="1098121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</a:t>
              </a:r>
              <a:endParaRPr lang="en-N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2C0590-A49F-7E4E-BD73-C81FE89C996D}"/>
                </a:ext>
              </a:extLst>
            </p:cNvPr>
            <p:cNvSpPr txBox="1"/>
            <p:nvPr/>
          </p:nvSpPr>
          <p:spPr>
            <a:xfrm>
              <a:off x="5959207" y="3971837"/>
              <a:ext cx="137717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compression</a:t>
              </a:r>
              <a:endParaRPr lang="en-NL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41262E-1412-F442-AB43-B6A7D4EE65AE}"/>
                </a:ext>
              </a:extLst>
            </p:cNvPr>
            <p:cNvSpPr txBox="1"/>
            <p:nvPr/>
          </p:nvSpPr>
          <p:spPr>
            <a:xfrm>
              <a:off x="7924096" y="3971837"/>
              <a:ext cx="16967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Active inference</a:t>
              </a:r>
              <a:endParaRPr lang="en-NL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F9C4A6-8014-AF49-BF52-210FC57CD137}"/>
                </a:ext>
              </a:extLst>
            </p:cNvPr>
            <p:cNvSpPr txBox="1"/>
            <p:nvPr/>
          </p:nvSpPr>
          <p:spPr>
            <a:xfrm>
              <a:off x="10208559" y="3833338"/>
              <a:ext cx="1568314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Reinforcement</a:t>
              </a:r>
            </a:p>
            <a:p>
              <a:pPr algn="ctr"/>
              <a:r>
                <a:rPr lang="en-US" dirty="0"/>
                <a:t>learning</a:t>
              </a:r>
              <a:endParaRPr lang="en-NL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B642E9-0604-494F-B131-B7A74300267B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5765622" y="1409462"/>
              <a:ext cx="280170" cy="11166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D63D92-A372-6846-96C3-DA498DB9D3AE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60723" y="1409462"/>
              <a:ext cx="3885069" cy="11032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7EB02C-8339-A046-8F4A-6E023AC9787B}"/>
                </a:ext>
              </a:extLst>
            </p:cNvPr>
            <p:cNvCxnSpPr>
              <a:stCxn id="2" idx="2"/>
              <a:endCxn id="5" idx="0"/>
            </p:cNvCxnSpPr>
            <p:nvPr/>
          </p:nvCxnSpPr>
          <p:spPr>
            <a:xfrm>
              <a:off x="6045792" y="1409462"/>
              <a:ext cx="2687304" cy="11032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70B11DD-D8B9-4A4A-8172-097E407B9B90}"/>
                </a:ext>
              </a:extLst>
            </p:cNvPr>
            <p:cNvCxnSpPr>
              <a:cxnSpLocks/>
              <a:stCxn id="6" idx="0"/>
              <a:endCxn id="3" idx="2"/>
            </p:cNvCxnSpPr>
            <p:nvPr/>
          </p:nvCxnSpPr>
          <p:spPr>
            <a:xfrm flipV="1">
              <a:off x="1067971" y="2882027"/>
              <a:ext cx="1092752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7ADC9A-67C4-5E40-8D71-6232761358A8}"/>
                </a:ext>
              </a:extLst>
            </p:cNvPr>
            <p:cNvCxnSpPr>
              <a:cxnSpLocks/>
              <a:stCxn id="7" idx="0"/>
              <a:endCxn id="3" idx="2"/>
            </p:cNvCxnSpPr>
            <p:nvPr/>
          </p:nvCxnSpPr>
          <p:spPr>
            <a:xfrm flipH="1" flipV="1">
              <a:off x="2160723" y="2882027"/>
              <a:ext cx="947495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6F602C0-1586-C64C-B96C-82E137569D0D}"/>
                </a:ext>
              </a:extLst>
            </p:cNvPr>
            <p:cNvCxnSpPr>
              <a:cxnSpLocks/>
              <a:stCxn id="8" idx="0"/>
              <a:endCxn id="4" idx="2"/>
            </p:cNvCxnSpPr>
            <p:nvPr/>
          </p:nvCxnSpPr>
          <p:spPr>
            <a:xfrm flipV="1">
              <a:off x="4822430" y="2882027"/>
              <a:ext cx="909579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7B9833A-BFB2-B04D-89EE-8E46C0684322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flipH="1" flipV="1">
              <a:off x="5732009" y="2882027"/>
              <a:ext cx="915784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9A872FD-7840-A343-ACCA-BFB770389D23}"/>
                </a:ext>
              </a:extLst>
            </p:cNvPr>
            <p:cNvCxnSpPr>
              <a:cxnSpLocks/>
              <a:stCxn id="10" idx="0"/>
              <a:endCxn id="5" idx="2"/>
            </p:cNvCxnSpPr>
            <p:nvPr/>
          </p:nvCxnSpPr>
          <p:spPr>
            <a:xfrm flipH="1" flipV="1">
              <a:off x="8733096" y="2882027"/>
              <a:ext cx="39374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4C81BDA-6151-834E-A459-5E6C63AB2A35}"/>
                </a:ext>
              </a:extLst>
            </p:cNvPr>
            <p:cNvCxnSpPr>
              <a:cxnSpLocks/>
              <a:stCxn id="11" idx="0"/>
              <a:endCxn id="5" idx="2"/>
            </p:cNvCxnSpPr>
            <p:nvPr/>
          </p:nvCxnSpPr>
          <p:spPr>
            <a:xfrm flipH="1" flipV="1">
              <a:off x="8733096" y="2882027"/>
              <a:ext cx="2259620" cy="951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199A30-129A-A549-9398-BC9A0F099859}"/>
                </a:ext>
              </a:extLst>
            </p:cNvPr>
            <p:cNvSpPr txBox="1"/>
            <p:nvPr/>
          </p:nvSpPr>
          <p:spPr>
            <a:xfrm>
              <a:off x="10643023" y="2512695"/>
              <a:ext cx="1208985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Other stuff</a:t>
              </a:r>
              <a:endParaRPr lang="en-NL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3239378-CD6C-3342-9E48-8A6C26A4E5D5}"/>
                </a:ext>
              </a:extLst>
            </p:cNvPr>
            <p:cNvCxnSpPr>
              <a:cxnSpLocks/>
              <a:stCxn id="2" idx="2"/>
              <a:endCxn id="42" idx="0"/>
            </p:cNvCxnSpPr>
            <p:nvPr/>
          </p:nvCxnSpPr>
          <p:spPr>
            <a:xfrm>
              <a:off x="6045792" y="1409462"/>
              <a:ext cx="5201724" cy="11032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0761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354689-4E8F-874E-9FA4-5E5C151E6B26}"/>
              </a:ext>
            </a:extLst>
          </p:cNvPr>
          <p:cNvGrpSpPr/>
          <p:nvPr/>
        </p:nvGrpSpPr>
        <p:grpSpPr>
          <a:xfrm>
            <a:off x="124533" y="1467603"/>
            <a:ext cx="11262237" cy="5188336"/>
            <a:chOff x="190634" y="718456"/>
            <a:chExt cx="11262237" cy="51883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9FFD66-F729-F743-AF29-2B850FC3AA2F}"/>
                </a:ext>
              </a:extLst>
            </p:cNvPr>
            <p:cNvGrpSpPr/>
            <p:nvPr/>
          </p:nvGrpSpPr>
          <p:grpSpPr>
            <a:xfrm>
              <a:off x="190634" y="718456"/>
              <a:ext cx="11138591" cy="5188336"/>
              <a:chOff x="190634" y="718456"/>
              <a:chExt cx="11138591" cy="51883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634" y="2014060"/>
                <a:ext cx="2905703" cy="2586446"/>
              </a:xfrm>
              <a:prstGeom prst="rect">
                <a:avLst/>
              </a:prstGeom>
            </p:spPr>
          </p:pic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B50E155-A077-FC42-9561-89ED7446273E}"/>
                  </a:ext>
                </a:extLst>
              </p:cNvPr>
              <p:cNvGrpSpPr/>
              <p:nvPr/>
            </p:nvGrpSpPr>
            <p:grpSpPr>
              <a:xfrm>
                <a:off x="1643487" y="718456"/>
                <a:ext cx="9685738" cy="5188336"/>
                <a:chOff x="1643487" y="718456"/>
                <a:chExt cx="9685738" cy="5188336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9FA485A-7730-9141-A54D-9EE6C783C0A8}"/>
                    </a:ext>
                  </a:extLst>
                </p:cNvPr>
                <p:cNvSpPr/>
                <p:nvPr/>
              </p:nvSpPr>
              <p:spPr>
                <a:xfrm>
                  <a:off x="5816171" y="2662909"/>
                  <a:ext cx="1658983" cy="1306286"/>
                </a:xfrm>
                <a:prstGeom prst="rect">
                  <a:avLst/>
                </a:prstGeom>
                <a:solidFill>
                  <a:srgbClr val="92D05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EBB7D8-9E75-D444-BDF1-5B058F88FA7D}"/>
                    </a:ext>
                  </a:extLst>
                </p:cNvPr>
                <p:cNvSpPr txBox="1"/>
                <p:nvPr/>
              </p:nvSpPr>
              <p:spPr>
                <a:xfrm>
                  <a:off x="6023536" y="3005119"/>
                  <a:ext cx="1244251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model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E4DA05D-AEFF-D545-AECF-3FEABDDCB349}"/>
                    </a:ext>
                  </a:extLst>
                </p:cNvPr>
                <p:cNvSpPr/>
                <p:nvPr/>
              </p:nvSpPr>
              <p:spPr>
                <a:xfrm>
                  <a:off x="3583647" y="4600506"/>
                  <a:ext cx="1658983" cy="130628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B9FF25-8B11-2B4D-9C7B-9BC56C542A08}"/>
                    </a:ext>
                  </a:extLst>
                </p:cNvPr>
                <p:cNvSpPr/>
                <p:nvPr/>
              </p:nvSpPr>
              <p:spPr>
                <a:xfrm>
                  <a:off x="3561428" y="718456"/>
                  <a:ext cx="1658983" cy="1306286"/>
                </a:xfrm>
                <a:prstGeom prst="rect">
                  <a:avLst/>
                </a:prstGeom>
                <a:solidFill>
                  <a:schemeClr val="accent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EC0581-DAD4-3D41-AD8F-57A73B1A03F1}"/>
                    </a:ext>
                  </a:extLst>
                </p:cNvPr>
                <p:cNvSpPr txBox="1"/>
                <p:nvPr/>
              </p:nvSpPr>
              <p:spPr>
                <a:xfrm>
                  <a:off x="3596694" y="1050160"/>
                  <a:ext cx="1544012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learning</a:t>
                  </a:r>
                </a:p>
              </p:txBody>
            </p:sp>
            <p:cxnSp>
              <p:nvCxnSpPr>
                <p:cNvPr id="15" name="Elbow Connector 14">
                  <a:extLst>
                    <a:ext uri="{FF2B5EF4-FFF2-40B4-BE49-F238E27FC236}">
                      <a16:creationId xmlns:a16="http://schemas.microsoft.com/office/drawing/2014/main" id="{754B1A92-DC38-1842-8809-19115F51574D}"/>
                    </a:ext>
                  </a:extLst>
                </p:cNvPr>
                <p:cNvCxnSpPr>
                  <a:cxnSpLocks/>
                  <a:stCxn id="7" idx="2"/>
                  <a:endCxn id="10" idx="3"/>
                </p:cNvCxnSpPr>
                <p:nvPr/>
              </p:nvCxnSpPr>
              <p:spPr>
                <a:xfrm rot="5400000">
                  <a:off x="5301920" y="3909906"/>
                  <a:ext cx="1284454" cy="140303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E967D4D0-5B51-B14B-A7F0-C51ECFF73FF0}"/>
                    </a:ext>
                  </a:extLst>
                </p:cNvPr>
                <p:cNvCxnSpPr>
                  <a:cxnSpLocks/>
                  <a:stCxn id="10" idx="1"/>
                  <a:endCxn id="5" idx="2"/>
                </p:cNvCxnSpPr>
                <p:nvPr/>
              </p:nvCxnSpPr>
              <p:spPr>
                <a:xfrm rot="10800000">
                  <a:off x="1643487" y="4600507"/>
                  <a:ext cx="1940161" cy="65314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61DFB4C5-98C8-B341-9FE8-D04B506327DB}"/>
                    </a:ext>
                  </a:extLst>
                </p:cNvPr>
                <p:cNvCxnSpPr>
                  <a:cxnSpLocks/>
                  <a:stCxn id="5" idx="0"/>
                  <a:endCxn id="12" idx="1"/>
                </p:cNvCxnSpPr>
                <p:nvPr/>
              </p:nvCxnSpPr>
              <p:spPr>
                <a:xfrm rot="5400000" flipH="1" flipV="1">
                  <a:off x="2281227" y="733859"/>
                  <a:ext cx="642461" cy="1917942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39C54533-D1E3-8946-9D63-5CAE5BDBE3CD}"/>
                    </a:ext>
                  </a:extLst>
                </p:cNvPr>
                <p:cNvCxnSpPr>
                  <a:stCxn id="12" idx="3"/>
                  <a:endCxn id="7" idx="0"/>
                </p:cNvCxnSpPr>
                <p:nvPr/>
              </p:nvCxnSpPr>
              <p:spPr>
                <a:xfrm>
                  <a:off x="5220411" y="1371599"/>
                  <a:ext cx="1425252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>
                  <a:extLst>
                    <a:ext uri="{FF2B5EF4-FFF2-40B4-BE49-F238E27FC236}">
                      <a16:creationId xmlns:a16="http://schemas.microsoft.com/office/drawing/2014/main" id="{B5D2E432-A51A-7D4E-A640-E9E022DA2449}"/>
                    </a:ext>
                  </a:extLst>
                </p:cNvPr>
                <p:cNvCxnSpPr>
                  <a:stCxn id="7" idx="1"/>
                  <a:endCxn id="12" idx="2"/>
                </p:cNvCxnSpPr>
                <p:nvPr/>
              </p:nvCxnSpPr>
              <p:spPr>
                <a:xfrm rot="10800000">
                  <a:off x="4390921" y="2024742"/>
                  <a:ext cx="1425251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42C7446-E3F4-714A-B32F-BE96009A820C}"/>
                    </a:ext>
                  </a:extLst>
                </p:cNvPr>
                <p:cNvSpPr/>
                <p:nvPr/>
              </p:nvSpPr>
              <p:spPr>
                <a:xfrm>
                  <a:off x="9089700" y="2662909"/>
                  <a:ext cx="2239525" cy="130628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63EA3E9-8E65-5446-BC78-E7947783A434}"/>
                    </a:ext>
                  </a:extLst>
                </p:cNvPr>
                <p:cNvCxnSpPr>
                  <a:cxnSpLocks/>
                  <a:stCxn id="7" idx="3"/>
                  <a:endCxn id="28" idx="1"/>
                </p:cNvCxnSpPr>
                <p:nvPr/>
              </p:nvCxnSpPr>
              <p:spPr>
                <a:xfrm>
                  <a:off x="7475154" y="3316052"/>
                  <a:ext cx="161454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C6A974C-AC3A-3246-97DB-1ABC5C6CA6A8}"/>
                    </a:ext>
                  </a:extLst>
                </p:cNvPr>
                <p:cNvSpPr txBox="1"/>
                <p:nvPr/>
              </p:nvSpPr>
              <p:spPr>
                <a:xfrm>
                  <a:off x="9113232" y="3005118"/>
                  <a:ext cx="2192460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applications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118223-248E-D748-A421-1EAE7D8F59DE}"/>
                    </a:ext>
                  </a:extLst>
                </p:cNvPr>
                <p:cNvSpPr txBox="1"/>
                <p:nvPr/>
              </p:nvSpPr>
              <p:spPr>
                <a:xfrm>
                  <a:off x="3755969" y="4715040"/>
                  <a:ext cx="126989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trial</a:t>
                  </a:r>
                </a:p>
                <a:p>
                  <a:pPr algn="ctr"/>
                  <a:r>
                    <a:rPr lang="en-US" sz="3200" dirty="0"/>
                    <a:t>design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4C5BAC1-EB3A-874C-A642-4B1ED7D8FCBD}"/>
                    </a:ext>
                  </a:extLst>
                </p:cNvPr>
                <p:cNvSpPr txBox="1"/>
                <p:nvPr/>
              </p:nvSpPr>
              <p:spPr>
                <a:xfrm>
                  <a:off x="2051095" y="5253649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60779D-1C17-164A-8E3D-FB6B482A5932}"/>
                    </a:ext>
                  </a:extLst>
                </p:cNvPr>
                <p:cNvSpPr txBox="1"/>
                <p:nvPr/>
              </p:nvSpPr>
              <p:spPr>
                <a:xfrm>
                  <a:off x="2221943" y="868429"/>
                  <a:ext cx="737446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data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1626C8-8753-B946-80B9-75D9E92423CF}"/>
                    </a:ext>
                  </a:extLst>
                </p:cNvPr>
                <p:cNvSpPr txBox="1"/>
                <p:nvPr/>
              </p:nvSpPr>
              <p:spPr>
                <a:xfrm>
                  <a:off x="4550526" y="2784122"/>
                  <a:ext cx="793807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prior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6690101" y="1171544"/>
                  <a:ext cx="1325619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posterior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/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724" r="-301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/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259" r="-1481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/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/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blipFill>
                  <a:blip r:embed="rId6"/>
                  <a:stretch>
                    <a:fillRect l="-1365" t="-149296" r="-2389" b="-20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64913A-48D0-9E42-BE40-249FDAB0C966}"/>
                </a:ext>
              </a:extLst>
            </p:cNvPr>
            <p:cNvSpPr txBox="1"/>
            <p:nvPr/>
          </p:nvSpPr>
          <p:spPr>
            <a:xfrm>
              <a:off x="7506574" y="4680736"/>
              <a:ext cx="160665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(for prediction)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84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928A7FD6-985A-C382-1ED5-93FDE00DA62D}"/>
              </a:ext>
            </a:extLst>
          </p:cNvPr>
          <p:cNvGrpSpPr/>
          <p:nvPr/>
        </p:nvGrpSpPr>
        <p:grpSpPr>
          <a:xfrm>
            <a:off x="1066800" y="1193393"/>
            <a:ext cx="8343811" cy="3848601"/>
            <a:chOff x="1066800" y="1193393"/>
            <a:chExt cx="8343811" cy="38486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5952" y="2300713"/>
              <a:ext cx="1884659" cy="1677587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5795CF0-E1F3-64C3-4340-D5792E7787A6}"/>
                </a:ext>
              </a:extLst>
            </p:cNvPr>
            <p:cNvGrpSpPr/>
            <p:nvPr/>
          </p:nvGrpSpPr>
          <p:grpSpPr>
            <a:xfrm>
              <a:off x="1066800" y="1193393"/>
              <a:ext cx="7401482" cy="3848601"/>
              <a:chOff x="1066800" y="1193393"/>
              <a:chExt cx="7401482" cy="3848601"/>
            </a:xfrm>
          </p:grpSpPr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34" idx="0"/>
                <a:endCxn id="5" idx="0"/>
              </p:cNvCxnSpPr>
              <p:nvPr/>
            </p:nvCxnSpPr>
            <p:spPr>
              <a:xfrm rot="5400000" flipH="1" flipV="1">
                <a:off x="5926355" y="-48076"/>
                <a:ext cx="193138" cy="4890716"/>
              </a:xfrm>
              <a:prstGeom prst="bentConnector3">
                <a:avLst>
                  <a:gd name="adj1" fmla="val 426389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CDF894F-C780-FFFA-4628-1E09E86786AA}"/>
                  </a:ext>
                </a:extLst>
              </p:cNvPr>
              <p:cNvGrpSpPr/>
              <p:nvPr/>
            </p:nvGrpSpPr>
            <p:grpSpPr>
              <a:xfrm>
                <a:off x="5363338" y="1193393"/>
                <a:ext cx="1396370" cy="461665"/>
                <a:chOff x="5046798" y="1193393"/>
                <a:chExt cx="1396370" cy="461665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5046798" y="1193393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DAB6FCDD-2420-C647-8CF0-D00E338896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5215" y="1239559"/>
                      <a:ext cx="24795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DAB6FCDD-2420-C647-8CF0-D00E338896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95215" y="1239559"/>
                      <a:ext cx="247953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4286" r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/>
                  <p:nvPr/>
                </p:nvSpPr>
                <p:spPr>
                  <a:xfrm>
                    <a:off x="7256094" y="2951510"/>
                    <a:ext cx="2735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6094" y="2951510"/>
                    <a:ext cx="27353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7273" r="-22727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800" y="3203327"/>
                    <a:ext cx="12342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6800" y="3203327"/>
                    <a:ext cx="123424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186" r="-9278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4FC09A9D-EF33-BE71-BA87-544F18734466}"/>
                  </a:ext>
                </a:extLst>
              </p:cNvPr>
              <p:cNvSpPr/>
              <p:nvPr/>
            </p:nvSpPr>
            <p:spPr>
              <a:xfrm>
                <a:off x="2586955" y="2493851"/>
                <a:ext cx="1981222" cy="12913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3014334" y="2803218"/>
                <a:ext cx="11264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agent</a:t>
                </a:r>
              </a:p>
            </p:txBody>
          </p:sp>
          <p:cxnSp>
            <p:nvCxnSpPr>
              <p:cNvPr id="51" name="Elbow Connector 50">
                <a:extLst>
                  <a:ext uri="{FF2B5EF4-FFF2-40B4-BE49-F238E27FC236}">
                    <a16:creationId xmlns:a16="http://schemas.microsoft.com/office/drawing/2014/main" id="{C0803D7F-FF44-A836-D8EE-7CFD71B42F6D}"/>
                  </a:ext>
                </a:extLst>
              </p:cNvPr>
              <p:cNvCxnSpPr>
                <a:cxnSpLocks/>
                <a:stCxn id="5" idx="2"/>
                <a:endCxn id="34" idx="2"/>
              </p:cNvCxnSpPr>
              <p:nvPr/>
            </p:nvCxnSpPr>
            <p:spPr>
              <a:xfrm rot="5400000" flipH="1">
                <a:off x="5926354" y="1436373"/>
                <a:ext cx="193139" cy="4890716"/>
              </a:xfrm>
              <a:prstGeom prst="bentConnector3">
                <a:avLst>
                  <a:gd name="adj1" fmla="val -319215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ED919431-9A54-928C-DDA3-049F762C0623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1566869" y="3139506"/>
                <a:ext cx="1020086" cy="0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A21B4D55-AE87-9265-559C-9DA66AE31A66}"/>
                  </a:ext>
                </a:extLst>
              </p:cNvPr>
              <p:cNvGrpSpPr/>
              <p:nvPr/>
            </p:nvGrpSpPr>
            <p:grpSpPr>
              <a:xfrm>
                <a:off x="5008850" y="4580329"/>
                <a:ext cx="2105346" cy="461665"/>
                <a:chOff x="5008850" y="4552619"/>
                <a:chExt cx="2105346" cy="461665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C875A83-82EF-03A0-9FEC-5528A7A9312A}"/>
                    </a:ext>
                  </a:extLst>
                </p:cNvPr>
                <p:cNvSpPr txBox="1"/>
                <p:nvPr/>
              </p:nvSpPr>
              <p:spPr>
                <a:xfrm>
                  <a:off x="5008850" y="4552619"/>
                  <a:ext cx="1788118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observations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F104160C-ECB5-30B4-3E82-A31327E4DB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66243" y="4598785"/>
                      <a:ext cx="24795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F104160C-ECB5-30B4-3E82-A31327E4DB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66243" y="4598785"/>
                      <a:ext cx="247953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524" r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56242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C1905C2-D7E9-9E52-71F3-6FE67F32A0CA}"/>
              </a:ext>
            </a:extLst>
          </p:cNvPr>
          <p:cNvGrpSpPr/>
          <p:nvPr/>
        </p:nvGrpSpPr>
        <p:grpSpPr>
          <a:xfrm>
            <a:off x="124533" y="1481457"/>
            <a:ext cx="11262237" cy="5188336"/>
            <a:chOff x="124533" y="1481457"/>
            <a:chExt cx="11262237" cy="518833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354689-4E8F-874E-9FA4-5E5C151E6B26}"/>
                </a:ext>
              </a:extLst>
            </p:cNvPr>
            <p:cNvGrpSpPr/>
            <p:nvPr/>
          </p:nvGrpSpPr>
          <p:grpSpPr>
            <a:xfrm>
              <a:off x="124533" y="1481457"/>
              <a:ext cx="11262237" cy="5188336"/>
              <a:chOff x="190634" y="718456"/>
              <a:chExt cx="11262237" cy="518833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9FFD66-F729-F743-AF29-2B850FC3AA2F}"/>
                  </a:ext>
                </a:extLst>
              </p:cNvPr>
              <p:cNvGrpSpPr/>
              <p:nvPr/>
            </p:nvGrpSpPr>
            <p:grpSpPr>
              <a:xfrm>
                <a:off x="190634" y="718456"/>
                <a:ext cx="11138591" cy="5188336"/>
                <a:chOff x="190634" y="718456"/>
                <a:chExt cx="11138591" cy="518833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53300F9-08FA-6A44-B85D-DCD876473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634" y="2014060"/>
                  <a:ext cx="2905703" cy="2586446"/>
                </a:xfrm>
                <a:prstGeom prst="rect">
                  <a:avLst/>
                </a:prstGeom>
              </p:spPr>
            </p:pic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CB50E155-A077-FC42-9561-89ED7446273E}"/>
                    </a:ext>
                  </a:extLst>
                </p:cNvPr>
                <p:cNvGrpSpPr/>
                <p:nvPr/>
              </p:nvGrpSpPr>
              <p:grpSpPr>
                <a:xfrm>
                  <a:off x="1643487" y="718456"/>
                  <a:ext cx="9685738" cy="5188336"/>
                  <a:chOff x="1643487" y="718456"/>
                  <a:chExt cx="9685738" cy="5188336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89FA485A-7730-9141-A54D-9EE6C783C0A8}"/>
                      </a:ext>
                    </a:extLst>
                  </p:cNvPr>
                  <p:cNvSpPr/>
                  <p:nvPr/>
                </p:nvSpPr>
                <p:spPr>
                  <a:xfrm>
                    <a:off x="5816171" y="2662909"/>
                    <a:ext cx="1658983" cy="1306286"/>
                  </a:xfrm>
                  <a:prstGeom prst="rect">
                    <a:avLst/>
                  </a:prstGeom>
                  <a:solidFill>
                    <a:srgbClr val="92D05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DEBB7D8-9E75-D444-BDF1-5B058F88FA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536" y="3005119"/>
                    <a:ext cx="1244251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/>
                      <a:t>model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4DA05D-AEFF-D545-AECF-3FEABDDCB349}"/>
                      </a:ext>
                    </a:extLst>
                  </p:cNvPr>
                  <p:cNvSpPr/>
                  <p:nvPr/>
                </p:nvSpPr>
                <p:spPr>
                  <a:xfrm>
                    <a:off x="3583647" y="4600506"/>
                    <a:ext cx="1658983" cy="1306286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0B9FF25-8B11-2B4D-9C7B-9BC56C542A08}"/>
                      </a:ext>
                    </a:extLst>
                  </p:cNvPr>
                  <p:cNvSpPr/>
                  <p:nvPr/>
                </p:nvSpPr>
                <p:spPr>
                  <a:xfrm>
                    <a:off x="3561428" y="718456"/>
                    <a:ext cx="1658983" cy="1306286"/>
                  </a:xfrm>
                  <a:prstGeom prst="rect">
                    <a:avLst/>
                  </a:prstGeom>
                  <a:solidFill>
                    <a:schemeClr val="accent4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6EC0581-DAD4-3D41-AD8F-57A73B1A03F1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94" y="1050160"/>
                    <a:ext cx="1544012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learning</a:t>
                    </a:r>
                  </a:p>
                </p:txBody>
              </p:sp>
              <p:cxnSp>
                <p:nvCxnSpPr>
                  <p:cNvPr id="15" name="Elbow Connector 14">
                    <a:extLst>
                      <a:ext uri="{FF2B5EF4-FFF2-40B4-BE49-F238E27FC236}">
                        <a16:creationId xmlns:a16="http://schemas.microsoft.com/office/drawing/2014/main" id="{754B1A92-DC38-1842-8809-19115F51574D}"/>
                      </a:ext>
                    </a:extLst>
                  </p:cNvPr>
                  <p:cNvCxnSpPr>
                    <a:cxnSpLocks/>
                    <a:stCxn id="7" idx="2"/>
                    <a:endCxn id="10" idx="3"/>
                  </p:cNvCxnSpPr>
                  <p:nvPr/>
                </p:nvCxnSpPr>
                <p:spPr>
                  <a:xfrm rot="5400000">
                    <a:off x="5301920" y="3909906"/>
                    <a:ext cx="1284454" cy="140303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Elbow Connector 20">
                    <a:extLst>
                      <a:ext uri="{FF2B5EF4-FFF2-40B4-BE49-F238E27FC236}">
                        <a16:creationId xmlns:a16="http://schemas.microsoft.com/office/drawing/2014/main" id="{E967D4D0-5B51-B14B-A7F0-C51ECFF73FF0}"/>
                      </a:ext>
                    </a:extLst>
                  </p:cNvPr>
                  <p:cNvCxnSpPr>
                    <a:cxnSpLocks/>
                    <a:stCxn id="10" idx="1"/>
                    <a:endCxn id="5" idx="2"/>
                  </p:cNvCxnSpPr>
                  <p:nvPr/>
                </p:nvCxnSpPr>
                <p:spPr>
                  <a:xfrm rot="10800000">
                    <a:off x="1643487" y="4600507"/>
                    <a:ext cx="1940161" cy="65314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>
                    <a:extLst>
                      <a:ext uri="{FF2B5EF4-FFF2-40B4-BE49-F238E27FC236}">
                        <a16:creationId xmlns:a16="http://schemas.microsoft.com/office/drawing/2014/main" id="{61DFB4C5-98C8-B341-9FE8-D04B506327DB}"/>
                      </a:ext>
                    </a:extLst>
                  </p:cNvPr>
                  <p:cNvCxnSpPr>
                    <a:cxnSpLocks/>
                    <a:stCxn id="5" idx="0"/>
                    <a:endCxn id="12" idx="1"/>
                  </p:cNvCxnSpPr>
                  <p:nvPr/>
                </p:nvCxnSpPr>
                <p:spPr>
                  <a:xfrm rot="5400000" flipH="1" flipV="1">
                    <a:off x="2281227" y="733859"/>
                    <a:ext cx="642461" cy="1917942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39C54533-D1E3-8946-9D63-5CAE5BDBE3CD}"/>
                      </a:ext>
                    </a:extLst>
                  </p:cNvPr>
                  <p:cNvCxnSpPr>
                    <a:stCxn id="12" idx="3"/>
                    <a:endCxn id="7" idx="0"/>
                  </p:cNvCxnSpPr>
                  <p:nvPr/>
                </p:nvCxnSpPr>
                <p:spPr>
                  <a:xfrm>
                    <a:off x="5220411" y="1371599"/>
                    <a:ext cx="1425252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B5D2E432-A51A-7D4E-A640-E9E022DA2449}"/>
                      </a:ext>
                    </a:extLst>
                  </p:cNvPr>
                  <p:cNvCxnSpPr>
                    <a:stCxn id="7" idx="1"/>
                    <a:endCxn id="12" idx="2"/>
                  </p:cNvCxnSpPr>
                  <p:nvPr/>
                </p:nvCxnSpPr>
                <p:spPr>
                  <a:xfrm rot="10800000">
                    <a:off x="4390921" y="2024742"/>
                    <a:ext cx="1425251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42C7446-E3F4-714A-B32F-BE96009A820C}"/>
                      </a:ext>
                    </a:extLst>
                  </p:cNvPr>
                  <p:cNvSpPr/>
                  <p:nvPr/>
                </p:nvSpPr>
                <p:spPr>
                  <a:xfrm>
                    <a:off x="9089700" y="2662909"/>
                    <a:ext cx="2239525" cy="130628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F63EA3E9-8E65-5446-BC78-E7947783A434}"/>
                      </a:ext>
                    </a:extLst>
                  </p:cNvPr>
                  <p:cNvCxnSpPr>
                    <a:cxnSpLocks/>
                    <a:stCxn id="7" idx="3"/>
                    <a:endCxn id="28" idx="1"/>
                  </p:cNvCxnSpPr>
                  <p:nvPr/>
                </p:nvCxnSpPr>
                <p:spPr>
                  <a:xfrm>
                    <a:off x="7475154" y="3316052"/>
                    <a:ext cx="1614546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C6A974C-AC3A-3246-97DB-1ABC5C6CA6A8}"/>
                      </a:ext>
                    </a:extLst>
                  </p:cNvPr>
                  <p:cNvSpPr txBox="1"/>
                  <p:nvPr/>
                </p:nvSpPr>
                <p:spPr>
                  <a:xfrm>
                    <a:off x="9113232" y="3005118"/>
                    <a:ext cx="2192460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/>
                      <a:t>applications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4118223-248E-D748-A421-1EAE7D8F59DE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969" y="4715040"/>
                    <a:ext cx="1269899" cy="10772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trial</a:t>
                    </a:r>
                  </a:p>
                  <a:p>
                    <a:pPr algn="ctr"/>
                    <a:r>
                      <a:rPr lang="en-US" sz="3200" dirty="0"/>
                      <a:t>design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4C5BAC1-EB3A-874C-A642-4B1ED7D8FCBD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095" y="5253649"/>
                    <a:ext cx="1079142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actions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60779D-1C17-164A-8E3D-FB6B482A59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943" y="868429"/>
                    <a:ext cx="737446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data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61626C8-8753-B946-80B9-75D9E92423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0526" y="2784122"/>
                    <a:ext cx="793807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prior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ED4EA21-911A-3643-B1D0-D5C0437A472E}"/>
                      </a:ext>
                    </a:extLst>
                  </p:cNvPr>
                  <p:cNvSpPr txBox="1"/>
                  <p:nvPr/>
                </p:nvSpPr>
                <p:spPr>
                  <a:xfrm>
                    <a:off x="6690101" y="1171544"/>
                    <a:ext cx="1325619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posterior</a:t>
                    </a:r>
                  </a:p>
                </p:txBody>
              </p:sp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AB6FCDD-2420-C647-8CF0-D00E33889656}"/>
                      </a:ext>
                    </a:extLst>
                  </p:cNvPr>
                  <p:cNvSpPr txBox="1"/>
                  <p:nvPr/>
                </p:nvSpPr>
                <p:spPr>
                  <a:xfrm>
                    <a:off x="5570513" y="1692830"/>
                    <a:ext cx="293535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AB6FCDD-2420-C647-8CF0-D00E338896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0513" y="1692830"/>
                    <a:ext cx="2935355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724" r="-3017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/>
                  <p:nvPr/>
                </p:nvSpPr>
                <p:spPr>
                  <a:xfrm>
                    <a:off x="4605989" y="3404281"/>
                    <a:ext cx="68287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5989" y="3404281"/>
                    <a:ext cx="68287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091" r="-14545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/>
                  <p:nvPr/>
                </p:nvSpPr>
                <p:spPr>
                  <a:xfrm>
                    <a:off x="2101710" y="1439310"/>
                    <a:ext cx="10014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1710" y="1439310"/>
                    <a:ext cx="100149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25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8267137-817D-514A-9183-18FFF54E7DAC}"/>
                      </a:ext>
                    </a:extLst>
                  </p:cNvPr>
                  <p:cNvSpPr txBox="1"/>
                  <p:nvPr/>
                </p:nvSpPr>
                <p:spPr>
                  <a:xfrm>
                    <a:off x="7745702" y="3969195"/>
                    <a:ext cx="3707169" cy="89620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8267137-817D-514A-9183-18FFF54E7D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5702" y="3969195"/>
                    <a:ext cx="3707169" cy="89620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65" t="-147222" r="-2389" b="-201389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4913A-48D0-9E42-BE40-249FDAB0C966}"/>
                  </a:ext>
                </a:extLst>
              </p:cNvPr>
              <p:cNvSpPr txBox="1"/>
              <p:nvPr/>
            </p:nvSpPr>
            <p:spPr>
              <a:xfrm>
                <a:off x="7506574" y="4680736"/>
                <a:ext cx="160665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(for prediction)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EDF1F5-C8F6-0DE6-CCE3-02B3792269CD}"/>
                    </a:ext>
                  </a:extLst>
                </p:cNvPr>
                <p:cNvSpPr txBox="1"/>
                <p:nvPr/>
              </p:nvSpPr>
              <p:spPr>
                <a:xfrm>
                  <a:off x="711614" y="5583382"/>
                  <a:ext cx="258917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:r>
                    <a:rPr lang="en-US" sz="2400" b="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q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EDF1F5-C8F6-0DE6-CCE3-02B379226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614" y="5583382"/>
                  <a:ext cx="258917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353" t="-23333" r="-4902" b="-5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87629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048C2C-A3EA-EF44-9E43-BE754A2E5080}"/>
              </a:ext>
            </a:extLst>
          </p:cNvPr>
          <p:cNvGrpSpPr/>
          <p:nvPr/>
        </p:nvGrpSpPr>
        <p:grpSpPr>
          <a:xfrm>
            <a:off x="202064" y="226855"/>
            <a:ext cx="11391766" cy="6631145"/>
            <a:chOff x="202064" y="226855"/>
            <a:chExt cx="11391766" cy="663114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A7D2133-13A4-FC43-B4D3-B5FAA70E6CAE}"/>
                </a:ext>
              </a:extLst>
            </p:cNvPr>
            <p:cNvGrpSpPr/>
            <p:nvPr/>
          </p:nvGrpSpPr>
          <p:grpSpPr>
            <a:xfrm>
              <a:off x="202064" y="226855"/>
              <a:ext cx="11391766" cy="6631145"/>
              <a:chOff x="190634" y="205740"/>
              <a:chExt cx="11391766" cy="663114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C004F4-3E23-4C41-9F99-9BB985B15ACC}"/>
                  </a:ext>
                </a:extLst>
              </p:cNvPr>
              <p:cNvSpPr/>
              <p:nvPr/>
            </p:nvSpPr>
            <p:spPr>
              <a:xfrm>
                <a:off x="3348990" y="205740"/>
                <a:ext cx="8149590" cy="55997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NL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9FFD66-F729-F743-AF29-2B850FC3AA2F}"/>
                  </a:ext>
                </a:extLst>
              </p:cNvPr>
              <p:cNvGrpSpPr/>
              <p:nvPr/>
            </p:nvGrpSpPr>
            <p:grpSpPr>
              <a:xfrm>
                <a:off x="190634" y="489856"/>
                <a:ext cx="11138591" cy="5188336"/>
                <a:chOff x="190634" y="718456"/>
                <a:chExt cx="11138591" cy="518833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53300F9-08FA-6A44-B85D-DCD876473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634" y="2014060"/>
                  <a:ext cx="2905703" cy="2586446"/>
                </a:xfrm>
                <a:prstGeom prst="rect">
                  <a:avLst/>
                </a:prstGeom>
              </p:spPr>
            </p:pic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CB50E155-A077-FC42-9561-89ED7446273E}"/>
                    </a:ext>
                  </a:extLst>
                </p:cNvPr>
                <p:cNvGrpSpPr/>
                <p:nvPr/>
              </p:nvGrpSpPr>
              <p:grpSpPr>
                <a:xfrm>
                  <a:off x="1643487" y="718456"/>
                  <a:ext cx="9685738" cy="5188336"/>
                  <a:chOff x="1643487" y="718456"/>
                  <a:chExt cx="9685738" cy="5188336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89FA485A-7730-9141-A54D-9EE6C783C0A8}"/>
                      </a:ext>
                    </a:extLst>
                  </p:cNvPr>
                  <p:cNvSpPr/>
                  <p:nvPr/>
                </p:nvSpPr>
                <p:spPr>
                  <a:xfrm>
                    <a:off x="5816171" y="2662909"/>
                    <a:ext cx="1658983" cy="1306286"/>
                  </a:xfrm>
                  <a:prstGeom prst="rect">
                    <a:avLst/>
                  </a:prstGeom>
                  <a:solidFill>
                    <a:srgbClr val="92D05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DEBB7D8-9E75-D444-BDF1-5B058F88FA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536" y="3005119"/>
                    <a:ext cx="1244251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model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4DA05D-AEFF-D545-AECF-3FEABDDCB349}"/>
                      </a:ext>
                    </a:extLst>
                  </p:cNvPr>
                  <p:cNvSpPr/>
                  <p:nvPr/>
                </p:nvSpPr>
                <p:spPr>
                  <a:xfrm>
                    <a:off x="3583647" y="4600506"/>
                    <a:ext cx="1658983" cy="1306286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0B9FF25-8B11-2B4D-9C7B-9BC56C542A08}"/>
                      </a:ext>
                    </a:extLst>
                  </p:cNvPr>
                  <p:cNvSpPr/>
                  <p:nvPr/>
                </p:nvSpPr>
                <p:spPr>
                  <a:xfrm>
                    <a:off x="3561428" y="718456"/>
                    <a:ext cx="1658983" cy="1306286"/>
                  </a:xfrm>
                  <a:prstGeom prst="rect">
                    <a:avLst/>
                  </a:prstGeom>
                  <a:solidFill>
                    <a:schemeClr val="accent4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6EC0581-DAD4-3D41-AD8F-57A73B1A03F1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94" y="1038730"/>
                    <a:ext cx="1544012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learning</a:t>
                    </a:r>
                  </a:p>
                </p:txBody>
              </p:sp>
              <p:cxnSp>
                <p:nvCxnSpPr>
                  <p:cNvPr id="15" name="Elbow Connector 14">
                    <a:extLst>
                      <a:ext uri="{FF2B5EF4-FFF2-40B4-BE49-F238E27FC236}">
                        <a16:creationId xmlns:a16="http://schemas.microsoft.com/office/drawing/2014/main" id="{754B1A92-DC38-1842-8809-19115F51574D}"/>
                      </a:ext>
                    </a:extLst>
                  </p:cNvPr>
                  <p:cNvCxnSpPr>
                    <a:cxnSpLocks/>
                    <a:stCxn id="7" idx="2"/>
                    <a:endCxn id="10" idx="3"/>
                  </p:cNvCxnSpPr>
                  <p:nvPr/>
                </p:nvCxnSpPr>
                <p:spPr>
                  <a:xfrm rot="5400000">
                    <a:off x="5301920" y="3909906"/>
                    <a:ext cx="1284454" cy="140303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Elbow Connector 20">
                    <a:extLst>
                      <a:ext uri="{FF2B5EF4-FFF2-40B4-BE49-F238E27FC236}">
                        <a16:creationId xmlns:a16="http://schemas.microsoft.com/office/drawing/2014/main" id="{E967D4D0-5B51-B14B-A7F0-C51ECFF73FF0}"/>
                      </a:ext>
                    </a:extLst>
                  </p:cNvPr>
                  <p:cNvCxnSpPr>
                    <a:cxnSpLocks/>
                    <a:stCxn id="10" idx="1"/>
                    <a:endCxn id="5" idx="2"/>
                  </p:cNvCxnSpPr>
                  <p:nvPr/>
                </p:nvCxnSpPr>
                <p:spPr>
                  <a:xfrm rot="10800000">
                    <a:off x="1643487" y="4600507"/>
                    <a:ext cx="1940161" cy="65314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>
                    <a:extLst>
                      <a:ext uri="{FF2B5EF4-FFF2-40B4-BE49-F238E27FC236}">
                        <a16:creationId xmlns:a16="http://schemas.microsoft.com/office/drawing/2014/main" id="{61DFB4C5-98C8-B341-9FE8-D04B506327DB}"/>
                      </a:ext>
                    </a:extLst>
                  </p:cNvPr>
                  <p:cNvCxnSpPr>
                    <a:cxnSpLocks/>
                    <a:stCxn id="5" idx="0"/>
                    <a:endCxn id="12" idx="1"/>
                  </p:cNvCxnSpPr>
                  <p:nvPr/>
                </p:nvCxnSpPr>
                <p:spPr>
                  <a:xfrm rot="5400000" flipH="1" flipV="1">
                    <a:off x="2281227" y="733859"/>
                    <a:ext cx="642461" cy="1917942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39C54533-D1E3-8946-9D63-5CAE5BDBE3CD}"/>
                      </a:ext>
                    </a:extLst>
                  </p:cNvPr>
                  <p:cNvCxnSpPr>
                    <a:stCxn id="12" idx="3"/>
                    <a:endCxn id="7" idx="0"/>
                  </p:cNvCxnSpPr>
                  <p:nvPr/>
                </p:nvCxnSpPr>
                <p:spPr>
                  <a:xfrm>
                    <a:off x="5220411" y="1371599"/>
                    <a:ext cx="1425252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B5D2E432-A51A-7D4E-A640-E9E022DA2449}"/>
                      </a:ext>
                    </a:extLst>
                  </p:cNvPr>
                  <p:cNvCxnSpPr>
                    <a:stCxn id="7" idx="1"/>
                    <a:endCxn id="12" idx="2"/>
                  </p:cNvCxnSpPr>
                  <p:nvPr/>
                </p:nvCxnSpPr>
                <p:spPr>
                  <a:xfrm rot="10800000">
                    <a:off x="4390921" y="2024742"/>
                    <a:ext cx="1425251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42C7446-E3F4-714A-B32F-BE96009A820C}"/>
                      </a:ext>
                    </a:extLst>
                  </p:cNvPr>
                  <p:cNvSpPr/>
                  <p:nvPr/>
                </p:nvSpPr>
                <p:spPr>
                  <a:xfrm>
                    <a:off x="9089700" y="2662909"/>
                    <a:ext cx="2239525" cy="130628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F63EA3E9-8E65-5446-BC78-E7947783A434}"/>
                      </a:ext>
                    </a:extLst>
                  </p:cNvPr>
                  <p:cNvCxnSpPr>
                    <a:cxnSpLocks/>
                    <a:stCxn id="7" idx="3"/>
                    <a:endCxn id="28" idx="1"/>
                  </p:cNvCxnSpPr>
                  <p:nvPr/>
                </p:nvCxnSpPr>
                <p:spPr>
                  <a:xfrm>
                    <a:off x="7475154" y="3316052"/>
                    <a:ext cx="1614546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C6A974C-AC3A-3246-97DB-1ABC5C6CA6A8}"/>
                      </a:ext>
                    </a:extLst>
                  </p:cNvPr>
                  <p:cNvSpPr txBox="1"/>
                  <p:nvPr/>
                </p:nvSpPr>
                <p:spPr>
                  <a:xfrm>
                    <a:off x="9113232" y="3005118"/>
                    <a:ext cx="2192460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applications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4118223-248E-D748-A421-1EAE7D8F59DE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969" y="4715040"/>
                    <a:ext cx="1269899" cy="10772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trial</a:t>
                    </a:r>
                  </a:p>
                  <a:p>
                    <a:pPr algn="r"/>
                    <a:r>
                      <a:rPr lang="en-US" sz="3200" dirty="0"/>
                      <a:t>design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4C5BAC1-EB3A-874C-A642-4B1ED7D8FCBD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095" y="5253649"/>
                    <a:ext cx="1079142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actions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60779D-1C17-164A-8E3D-FB6B482A59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943" y="868429"/>
                    <a:ext cx="737446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data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61626C8-8753-B946-80B9-75D9E92423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0526" y="2784122"/>
                    <a:ext cx="793807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prior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ED4EA21-911A-3643-B1D0-D5C0437A472E}"/>
                      </a:ext>
                    </a:extLst>
                  </p:cNvPr>
                  <p:cNvSpPr txBox="1"/>
                  <p:nvPr/>
                </p:nvSpPr>
                <p:spPr>
                  <a:xfrm>
                    <a:off x="5433190" y="852667"/>
                    <a:ext cx="1325619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posterior</a:t>
                    </a:r>
                  </a:p>
                </p:txBody>
              </p:sp>
            </p:grpSp>
          </p:grpSp>
          <p:sp>
            <p:nvSpPr>
              <p:cNvPr id="4" name="Left Brace 3">
                <a:extLst>
                  <a:ext uri="{FF2B5EF4-FFF2-40B4-BE49-F238E27FC236}">
                    <a16:creationId xmlns:a16="http://schemas.microsoft.com/office/drawing/2014/main" id="{6575E726-8F73-7B4E-A853-756CD0C29394}"/>
                  </a:ext>
                </a:extLst>
              </p:cNvPr>
              <p:cNvSpPr/>
              <p:nvPr/>
            </p:nvSpPr>
            <p:spPr>
              <a:xfrm rot="16200000">
                <a:off x="4153129" y="2509546"/>
                <a:ext cx="344158" cy="6958976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BBE9D6C-D9CF-794C-91FF-2951A3F6A851}"/>
                  </a:ext>
                </a:extLst>
              </p:cNvPr>
              <p:cNvSpPr txBox="1"/>
              <p:nvPr/>
            </p:nvSpPr>
            <p:spPr>
              <a:xfrm>
                <a:off x="2732707" y="6113299"/>
                <a:ext cx="285546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scientific inquiry loop</a:t>
                </a:r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EAA427C9-C08C-764B-A010-47F0C3497F7C}"/>
                  </a:ext>
                </a:extLst>
              </p:cNvPr>
              <p:cNvSpPr/>
              <p:nvPr/>
            </p:nvSpPr>
            <p:spPr>
              <a:xfrm rot="16200000">
                <a:off x="8467141" y="3292849"/>
                <a:ext cx="344158" cy="5886360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F916FC-16DE-304D-B26E-50F38CAB88BD}"/>
                  </a:ext>
                </a:extLst>
              </p:cNvPr>
              <p:cNvSpPr txBox="1"/>
              <p:nvPr/>
            </p:nvSpPr>
            <p:spPr>
              <a:xfrm>
                <a:off x="7804696" y="6375220"/>
                <a:ext cx="166904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engineering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5BFB2B-C3B7-544E-A774-27ABA1D5FAD2}"/>
                  </a:ext>
                </a:extLst>
              </p:cNvPr>
              <p:cNvSpPr txBox="1"/>
              <p:nvPr/>
            </p:nvSpPr>
            <p:spPr>
              <a:xfrm>
                <a:off x="8963384" y="288454"/>
                <a:ext cx="2342308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machine learning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94068E-B1FE-B84F-B155-54A59C8C7754}"/>
                </a:ext>
              </a:extLst>
            </p:cNvPr>
            <p:cNvSpPr txBox="1"/>
            <p:nvPr/>
          </p:nvSpPr>
          <p:spPr>
            <a:xfrm>
              <a:off x="9361296" y="3773026"/>
              <a:ext cx="2232534" cy="73866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e.g., algorithms for</a:t>
              </a:r>
            </a:p>
            <a:p>
              <a:pPr algn="r"/>
              <a:r>
                <a:rPr lang="en-US" sz="1400" dirty="0"/>
                <a:t>classification, regression, prediction,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00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18562</TotalTime>
  <Words>327</Words>
  <Application>Microsoft Macintosh PowerPoint</Application>
  <PresentationFormat>Widescreen</PresentationFormat>
  <Paragraphs>181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Vries, A. de</dc:creator>
  <cp:lastModifiedBy>Vries, Bert de</cp:lastModifiedBy>
  <cp:revision>43</cp:revision>
  <dcterms:created xsi:type="dcterms:W3CDTF">2019-12-13T10:41:50Z</dcterms:created>
  <dcterms:modified xsi:type="dcterms:W3CDTF">2022-08-29T14:50:24Z</dcterms:modified>
</cp:coreProperties>
</file>